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61" r:id="rId5"/>
    <p:sldId id="259" r:id="rId6"/>
    <p:sldId id="260" r:id="rId7"/>
    <p:sldId id="262" r:id="rId8"/>
    <p:sldId id="265" r:id="rId9"/>
    <p:sldId id="263" r:id="rId10"/>
    <p:sldId id="264"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9177" autoAdjust="0"/>
  </p:normalViewPr>
  <p:slideViewPr>
    <p:cSldViewPr snapToGrid="0">
      <p:cViewPr varScale="1">
        <p:scale>
          <a:sx n="53" d="100"/>
          <a:sy n="53" d="100"/>
        </p:scale>
        <p:origin x="1176"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881A52-FE18-46E3-9BCE-D89BE172623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D9D8590E-1B49-4C9F-A86D-335F9C161652}">
      <dgm:prSet phldrT="[Text]"/>
      <dgm:spPr/>
      <dgm:t>
        <a:bodyPr/>
        <a:lstStyle/>
        <a:p>
          <a:r>
            <a:rPr lang="en-US" dirty="0"/>
            <a:t>Consider medical causes</a:t>
          </a:r>
        </a:p>
      </dgm:t>
    </dgm:pt>
    <dgm:pt modelId="{B8A1D4FD-8F72-4746-97A4-BE9FF1016D92}" type="parTrans" cxnId="{B8A0D24C-ACF6-4A56-B4AC-F82D88CD6709}">
      <dgm:prSet/>
      <dgm:spPr/>
      <dgm:t>
        <a:bodyPr/>
        <a:lstStyle/>
        <a:p>
          <a:endParaRPr lang="en-US"/>
        </a:p>
      </dgm:t>
    </dgm:pt>
    <dgm:pt modelId="{AF0B49FF-C066-43B0-A05A-3EFE2B3B3275}" type="sibTrans" cxnId="{B8A0D24C-ACF6-4A56-B4AC-F82D88CD6709}">
      <dgm:prSet/>
      <dgm:spPr/>
      <dgm:t>
        <a:bodyPr/>
        <a:lstStyle/>
        <a:p>
          <a:endParaRPr lang="en-US"/>
        </a:p>
      </dgm:t>
    </dgm:pt>
    <dgm:pt modelId="{FEE76F3B-92AF-41A6-8B68-1B0A10B28329}">
      <dgm:prSet phldrT="[Text]"/>
      <dgm:spPr/>
      <dgm:t>
        <a:bodyPr/>
        <a:lstStyle/>
        <a:p>
          <a:r>
            <a:rPr lang="en-US" dirty="0"/>
            <a:t>Recommend psychotherapy</a:t>
          </a:r>
        </a:p>
      </dgm:t>
    </dgm:pt>
    <dgm:pt modelId="{C3474499-912A-4121-90B8-F9864A8586D5}" type="parTrans" cxnId="{260A9077-825A-4C11-AA17-991577FD0D07}">
      <dgm:prSet/>
      <dgm:spPr/>
      <dgm:t>
        <a:bodyPr/>
        <a:lstStyle/>
        <a:p>
          <a:endParaRPr lang="en-US"/>
        </a:p>
      </dgm:t>
    </dgm:pt>
    <dgm:pt modelId="{EBCD2F22-F539-457A-8BC7-DE85DC45FC9B}" type="sibTrans" cxnId="{260A9077-825A-4C11-AA17-991577FD0D07}">
      <dgm:prSet/>
      <dgm:spPr/>
      <dgm:t>
        <a:bodyPr/>
        <a:lstStyle/>
        <a:p>
          <a:endParaRPr lang="en-US"/>
        </a:p>
      </dgm:t>
    </dgm:pt>
    <dgm:pt modelId="{47DDCBFA-0B74-4D00-80A2-50533DE9EB17}">
      <dgm:prSet phldrT="[Text]"/>
      <dgm:spPr/>
      <dgm:t>
        <a:bodyPr/>
        <a:lstStyle/>
        <a:p>
          <a:r>
            <a:rPr lang="en-US" dirty="0"/>
            <a:t>Start a medication</a:t>
          </a:r>
        </a:p>
      </dgm:t>
    </dgm:pt>
    <dgm:pt modelId="{9362999F-5161-45D2-AE49-013F168163C6}" type="parTrans" cxnId="{81F730FD-2462-4B93-8193-96F9206580B1}">
      <dgm:prSet/>
      <dgm:spPr/>
      <dgm:t>
        <a:bodyPr/>
        <a:lstStyle/>
        <a:p>
          <a:endParaRPr lang="en-US"/>
        </a:p>
      </dgm:t>
    </dgm:pt>
    <dgm:pt modelId="{6501A03E-5FDF-44A3-B86F-8C6077FDDB6C}" type="sibTrans" cxnId="{81F730FD-2462-4B93-8193-96F9206580B1}">
      <dgm:prSet/>
      <dgm:spPr/>
      <dgm:t>
        <a:bodyPr/>
        <a:lstStyle/>
        <a:p>
          <a:endParaRPr lang="en-US"/>
        </a:p>
      </dgm:t>
    </dgm:pt>
    <dgm:pt modelId="{AEC58263-7866-4DB3-AFFE-26FB229E2046}">
      <dgm:prSet phldrT="[Text]"/>
      <dgm:spPr/>
      <dgm:t>
        <a:bodyPr/>
        <a:lstStyle/>
        <a:p>
          <a:r>
            <a:rPr lang="en-US" dirty="0"/>
            <a:t>Medications, other illness (thyroid dysfunction, anemia…)</a:t>
          </a:r>
        </a:p>
      </dgm:t>
    </dgm:pt>
    <dgm:pt modelId="{7D80A4AF-984C-4460-A639-057CE74C6A75}" type="parTrans" cxnId="{52EAA527-158C-4C96-B67C-15DE0CB07D0C}">
      <dgm:prSet/>
      <dgm:spPr/>
    </dgm:pt>
    <dgm:pt modelId="{9581D576-A1E2-4FBD-8821-E33FCAB45F89}" type="sibTrans" cxnId="{52EAA527-158C-4C96-B67C-15DE0CB07D0C}">
      <dgm:prSet/>
      <dgm:spPr/>
    </dgm:pt>
    <dgm:pt modelId="{B49D49A8-D0BB-440C-A964-C8DE90C6A29C}">
      <dgm:prSet phldrT="[Text]"/>
      <dgm:spPr/>
      <dgm:t>
        <a:bodyPr/>
        <a:lstStyle/>
        <a:p>
          <a:r>
            <a:rPr lang="en-US" dirty="0"/>
            <a:t>Cognitive-Behavioral Therapy</a:t>
          </a:r>
        </a:p>
      </dgm:t>
    </dgm:pt>
    <dgm:pt modelId="{ABFFB8AA-E7E6-49DF-A8EA-6D341F75A330}" type="parTrans" cxnId="{32DEAB37-458F-48EC-9F36-1FDF796A57C9}">
      <dgm:prSet/>
      <dgm:spPr/>
    </dgm:pt>
    <dgm:pt modelId="{F4629981-ABCB-41E5-A7C2-AA62D25336BE}" type="sibTrans" cxnId="{32DEAB37-458F-48EC-9F36-1FDF796A57C9}">
      <dgm:prSet/>
      <dgm:spPr/>
    </dgm:pt>
    <dgm:pt modelId="{61D5FB7A-A596-4E60-8D9A-F99EFF6F2624}">
      <dgm:prSet phldrT="[Text]"/>
      <dgm:spPr/>
      <dgm:t>
        <a:bodyPr/>
        <a:lstStyle/>
        <a:p>
          <a:r>
            <a:rPr lang="en-US" dirty="0"/>
            <a:t>Interpersonal therapy</a:t>
          </a:r>
        </a:p>
      </dgm:t>
    </dgm:pt>
    <dgm:pt modelId="{CFA95C71-5A57-417F-99A4-5EB5DE329876}" type="parTrans" cxnId="{15ABD316-055B-41B8-B814-43DB8084D6F7}">
      <dgm:prSet/>
      <dgm:spPr/>
    </dgm:pt>
    <dgm:pt modelId="{740C9D8F-36C9-45BC-AC7A-311F2D17EEE5}" type="sibTrans" cxnId="{15ABD316-055B-41B8-B814-43DB8084D6F7}">
      <dgm:prSet/>
      <dgm:spPr/>
    </dgm:pt>
    <dgm:pt modelId="{840604AA-4517-4DEF-85A2-52156A74774E}">
      <dgm:prSet phldrT="[Text]"/>
      <dgm:spPr/>
      <dgm:t>
        <a:bodyPr/>
        <a:lstStyle/>
        <a:p>
          <a:r>
            <a:rPr lang="en-US" dirty="0"/>
            <a:t>Family therapy</a:t>
          </a:r>
        </a:p>
      </dgm:t>
    </dgm:pt>
    <dgm:pt modelId="{E5EB79D4-DB64-4804-B466-B777D07038EA}" type="parTrans" cxnId="{0B3AFBD5-B8FC-46CB-B547-EFCCE52FEE71}">
      <dgm:prSet/>
      <dgm:spPr/>
    </dgm:pt>
    <dgm:pt modelId="{643F83E1-56D7-45A1-8622-957746259B38}" type="sibTrans" cxnId="{0B3AFBD5-B8FC-46CB-B547-EFCCE52FEE71}">
      <dgm:prSet/>
      <dgm:spPr/>
    </dgm:pt>
    <dgm:pt modelId="{105E7D8E-288D-4357-898C-0EDD487ED15F}">
      <dgm:prSet phldrT="[Text]"/>
      <dgm:spPr/>
      <dgm:t>
        <a:bodyPr/>
        <a:lstStyle/>
        <a:p>
          <a:r>
            <a:rPr lang="en-US" dirty="0"/>
            <a:t>Social services</a:t>
          </a:r>
        </a:p>
      </dgm:t>
    </dgm:pt>
    <dgm:pt modelId="{8AF5D1D2-5F35-41E5-BCFC-8F5E08950A05}" type="parTrans" cxnId="{0AB77A9B-97C5-4C7F-893B-2889FE759334}">
      <dgm:prSet/>
      <dgm:spPr/>
    </dgm:pt>
    <dgm:pt modelId="{421FD9E2-C7A2-48CB-8D7E-D32656B2E635}" type="sibTrans" cxnId="{0AB77A9B-97C5-4C7F-893B-2889FE759334}">
      <dgm:prSet/>
      <dgm:spPr/>
    </dgm:pt>
    <dgm:pt modelId="{1609A71B-46A3-4A86-B628-23B714BF75CB}" type="pres">
      <dgm:prSet presAssocID="{0E881A52-FE18-46E3-9BCE-D89BE1726237}" presName="linear" presStyleCnt="0">
        <dgm:presLayoutVars>
          <dgm:dir/>
          <dgm:animLvl val="lvl"/>
          <dgm:resizeHandles val="exact"/>
        </dgm:presLayoutVars>
      </dgm:prSet>
      <dgm:spPr/>
    </dgm:pt>
    <dgm:pt modelId="{9282A63F-D88E-444C-87BE-27DF4C6A09D2}" type="pres">
      <dgm:prSet presAssocID="{D9D8590E-1B49-4C9F-A86D-335F9C161652}" presName="parentLin" presStyleCnt="0"/>
      <dgm:spPr/>
    </dgm:pt>
    <dgm:pt modelId="{F3791613-8FF6-4061-82EF-1D35E8887743}" type="pres">
      <dgm:prSet presAssocID="{D9D8590E-1B49-4C9F-A86D-335F9C161652}" presName="parentLeftMargin" presStyleLbl="node1" presStyleIdx="0" presStyleCnt="3"/>
      <dgm:spPr/>
    </dgm:pt>
    <dgm:pt modelId="{0B0FCE98-665E-43BE-8778-9E9F6E3DC188}" type="pres">
      <dgm:prSet presAssocID="{D9D8590E-1B49-4C9F-A86D-335F9C161652}" presName="parentText" presStyleLbl="node1" presStyleIdx="0" presStyleCnt="3">
        <dgm:presLayoutVars>
          <dgm:chMax val="0"/>
          <dgm:bulletEnabled val="1"/>
        </dgm:presLayoutVars>
      </dgm:prSet>
      <dgm:spPr/>
    </dgm:pt>
    <dgm:pt modelId="{8C9B1D8E-535D-4264-8EFE-8E8F918D6F79}" type="pres">
      <dgm:prSet presAssocID="{D9D8590E-1B49-4C9F-A86D-335F9C161652}" presName="negativeSpace" presStyleCnt="0"/>
      <dgm:spPr/>
    </dgm:pt>
    <dgm:pt modelId="{AAB458EE-A678-409C-A745-46F8813DDCC4}" type="pres">
      <dgm:prSet presAssocID="{D9D8590E-1B49-4C9F-A86D-335F9C161652}" presName="childText" presStyleLbl="conFgAcc1" presStyleIdx="0" presStyleCnt="3">
        <dgm:presLayoutVars>
          <dgm:bulletEnabled val="1"/>
        </dgm:presLayoutVars>
      </dgm:prSet>
      <dgm:spPr/>
    </dgm:pt>
    <dgm:pt modelId="{7AA5A41D-B0FC-48D4-8F77-9A28713B88EC}" type="pres">
      <dgm:prSet presAssocID="{AF0B49FF-C066-43B0-A05A-3EFE2B3B3275}" presName="spaceBetweenRectangles" presStyleCnt="0"/>
      <dgm:spPr/>
    </dgm:pt>
    <dgm:pt modelId="{ACD9CD6C-337F-4CE0-875A-EC6EC8FC89D9}" type="pres">
      <dgm:prSet presAssocID="{FEE76F3B-92AF-41A6-8B68-1B0A10B28329}" presName="parentLin" presStyleCnt="0"/>
      <dgm:spPr/>
    </dgm:pt>
    <dgm:pt modelId="{E545DDF2-FB11-4500-BB03-1178EF738ECA}" type="pres">
      <dgm:prSet presAssocID="{FEE76F3B-92AF-41A6-8B68-1B0A10B28329}" presName="parentLeftMargin" presStyleLbl="node1" presStyleIdx="0" presStyleCnt="3"/>
      <dgm:spPr/>
    </dgm:pt>
    <dgm:pt modelId="{5E5A53BF-6C21-4E10-80AD-011228D3E92D}" type="pres">
      <dgm:prSet presAssocID="{FEE76F3B-92AF-41A6-8B68-1B0A10B28329}" presName="parentText" presStyleLbl="node1" presStyleIdx="1" presStyleCnt="3">
        <dgm:presLayoutVars>
          <dgm:chMax val="0"/>
          <dgm:bulletEnabled val="1"/>
        </dgm:presLayoutVars>
      </dgm:prSet>
      <dgm:spPr/>
    </dgm:pt>
    <dgm:pt modelId="{EA9E0E7B-3B2C-4AC6-8D3A-EF258F49F472}" type="pres">
      <dgm:prSet presAssocID="{FEE76F3B-92AF-41A6-8B68-1B0A10B28329}" presName="negativeSpace" presStyleCnt="0"/>
      <dgm:spPr/>
    </dgm:pt>
    <dgm:pt modelId="{37775EB0-ED78-46B0-B03E-765284C00E3C}" type="pres">
      <dgm:prSet presAssocID="{FEE76F3B-92AF-41A6-8B68-1B0A10B28329}" presName="childText" presStyleLbl="conFgAcc1" presStyleIdx="1" presStyleCnt="3">
        <dgm:presLayoutVars>
          <dgm:bulletEnabled val="1"/>
        </dgm:presLayoutVars>
      </dgm:prSet>
      <dgm:spPr/>
    </dgm:pt>
    <dgm:pt modelId="{D34C6214-A28A-4D68-8990-F39A4F01EED2}" type="pres">
      <dgm:prSet presAssocID="{EBCD2F22-F539-457A-8BC7-DE85DC45FC9B}" presName="spaceBetweenRectangles" presStyleCnt="0"/>
      <dgm:spPr/>
    </dgm:pt>
    <dgm:pt modelId="{55E52825-3158-411E-93ED-6D79ED5FAF4B}" type="pres">
      <dgm:prSet presAssocID="{47DDCBFA-0B74-4D00-80A2-50533DE9EB17}" presName="parentLin" presStyleCnt="0"/>
      <dgm:spPr/>
    </dgm:pt>
    <dgm:pt modelId="{57439169-513C-427A-89AF-26B646F86A6C}" type="pres">
      <dgm:prSet presAssocID="{47DDCBFA-0B74-4D00-80A2-50533DE9EB17}" presName="parentLeftMargin" presStyleLbl="node1" presStyleIdx="1" presStyleCnt="3"/>
      <dgm:spPr/>
    </dgm:pt>
    <dgm:pt modelId="{6813E3AF-C16D-4C9D-AED3-51D5B2B65A24}" type="pres">
      <dgm:prSet presAssocID="{47DDCBFA-0B74-4D00-80A2-50533DE9EB17}" presName="parentText" presStyleLbl="node1" presStyleIdx="2" presStyleCnt="3">
        <dgm:presLayoutVars>
          <dgm:chMax val="0"/>
          <dgm:bulletEnabled val="1"/>
        </dgm:presLayoutVars>
      </dgm:prSet>
      <dgm:spPr/>
    </dgm:pt>
    <dgm:pt modelId="{2163A9DA-8444-43AB-9296-F5A8B578BB7D}" type="pres">
      <dgm:prSet presAssocID="{47DDCBFA-0B74-4D00-80A2-50533DE9EB17}" presName="negativeSpace" presStyleCnt="0"/>
      <dgm:spPr/>
    </dgm:pt>
    <dgm:pt modelId="{0704456D-57A1-4896-B050-98FD471E77DD}" type="pres">
      <dgm:prSet presAssocID="{47DDCBFA-0B74-4D00-80A2-50533DE9EB17}" presName="childText" presStyleLbl="conFgAcc1" presStyleIdx="2" presStyleCnt="3">
        <dgm:presLayoutVars>
          <dgm:bulletEnabled val="1"/>
        </dgm:presLayoutVars>
      </dgm:prSet>
      <dgm:spPr/>
    </dgm:pt>
  </dgm:ptLst>
  <dgm:cxnLst>
    <dgm:cxn modelId="{15ABD316-055B-41B8-B814-43DB8084D6F7}" srcId="{FEE76F3B-92AF-41A6-8B68-1B0A10B28329}" destId="{61D5FB7A-A596-4E60-8D9A-F99EFF6F2624}" srcOrd="1" destOrd="0" parTransId="{CFA95C71-5A57-417F-99A4-5EB5DE329876}" sibTransId="{740C9D8F-36C9-45BC-AC7A-311F2D17EEE5}"/>
    <dgm:cxn modelId="{E5900119-1AE8-45EF-AF97-778438D50271}" type="presOf" srcId="{AEC58263-7866-4DB3-AFFE-26FB229E2046}" destId="{AAB458EE-A678-409C-A745-46F8813DDCC4}" srcOrd="0" destOrd="0" presId="urn:microsoft.com/office/officeart/2005/8/layout/list1"/>
    <dgm:cxn modelId="{52EAA527-158C-4C96-B67C-15DE0CB07D0C}" srcId="{D9D8590E-1B49-4C9F-A86D-335F9C161652}" destId="{AEC58263-7866-4DB3-AFFE-26FB229E2046}" srcOrd="0" destOrd="0" parTransId="{7D80A4AF-984C-4460-A639-057CE74C6A75}" sibTransId="{9581D576-A1E2-4FBD-8821-E33FCAB45F89}"/>
    <dgm:cxn modelId="{AB1BB32E-0D81-47C2-BDCA-CE5146C8CF02}" type="presOf" srcId="{B49D49A8-D0BB-440C-A964-C8DE90C6A29C}" destId="{37775EB0-ED78-46B0-B03E-765284C00E3C}" srcOrd="0" destOrd="0" presId="urn:microsoft.com/office/officeart/2005/8/layout/list1"/>
    <dgm:cxn modelId="{32DEAB37-458F-48EC-9F36-1FDF796A57C9}" srcId="{FEE76F3B-92AF-41A6-8B68-1B0A10B28329}" destId="{B49D49A8-D0BB-440C-A964-C8DE90C6A29C}" srcOrd="0" destOrd="0" parTransId="{ABFFB8AA-E7E6-49DF-A8EA-6D341F75A330}" sibTransId="{F4629981-ABCB-41E5-A7C2-AA62D25336BE}"/>
    <dgm:cxn modelId="{8E3DD73F-1FE0-4EE8-82E2-EB71A6F3C505}" type="presOf" srcId="{FEE76F3B-92AF-41A6-8B68-1B0A10B28329}" destId="{E545DDF2-FB11-4500-BB03-1178EF738ECA}" srcOrd="0" destOrd="0" presId="urn:microsoft.com/office/officeart/2005/8/layout/list1"/>
    <dgm:cxn modelId="{B8A0D24C-ACF6-4A56-B4AC-F82D88CD6709}" srcId="{0E881A52-FE18-46E3-9BCE-D89BE1726237}" destId="{D9D8590E-1B49-4C9F-A86D-335F9C161652}" srcOrd="0" destOrd="0" parTransId="{B8A1D4FD-8F72-4746-97A4-BE9FF1016D92}" sibTransId="{AF0B49FF-C066-43B0-A05A-3EFE2B3B3275}"/>
    <dgm:cxn modelId="{C11C724D-0952-4D2A-AD1F-77DD6A9A9ED2}" type="presOf" srcId="{FEE76F3B-92AF-41A6-8B68-1B0A10B28329}" destId="{5E5A53BF-6C21-4E10-80AD-011228D3E92D}" srcOrd="1" destOrd="0" presId="urn:microsoft.com/office/officeart/2005/8/layout/list1"/>
    <dgm:cxn modelId="{D98F5350-4D44-4D02-A18D-B292A81A6E05}" type="presOf" srcId="{105E7D8E-288D-4357-898C-0EDD487ED15F}" destId="{37775EB0-ED78-46B0-B03E-765284C00E3C}" srcOrd="0" destOrd="3" presId="urn:microsoft.com/office/officeart/2005/8/layout/list1"/>
    <dgm:cxn modelId="{260A9077-825A-4C11-AA17-991577FD0D07}" srcId="{0E881A52-FE18-46E3-9BCE-D89BE1726237}" destId="{FEE76F3B-92AF-41A6-8B68-1B0A10B28329}" srcOrd="1" destOrd="0" parTransId="{C3474499-912A-4121-90B8-F9864A8586D5}" sibTransId="{EBCD2F22-F539-457A-8BC7-DE85DC45FC9B}"/>
    <dgm:cxn modelId="{A646CB7E-E4EF-43E8-AF71-51C5F0F75072}" type="presOf" srcId="{0E881A52-FE18-46E3-9BCE-D89BE1726237}" destId="{1609A71B-46A3-4A86-B628-23B714BF75CB}" srcOrd="0" destOrd="0" presId="urn:microsoft.com/office/officeart/2005/8/layout/list1"/>
    <dgm:cxn modelId="{0AB77A9B-97C5-4C7F-893B-2889FE759334}" srcId="{FEE76F3B-92AF-41A6-8B68-1B0A10B28329}" destId="{105E7D8E-288D-4357-898C-0EDD487ED15F}" srcOrd="3" destOrd="0" parTransId="{8AF5D1D2-5F35-41E5-BCFC-8F5E08950A05}" sibTransId="{421FD9E2-C7A2-48CB-8D7E-D32656B2E635}"/>
    <dgm:cxn modelId="{7B192EB0-07AB-4E8D-B665-59B60B08FB1F}" type="presOf" srcId="{61D5FB7A-A596-4E60-8D9A-F99EFF6F2624}" destId="{37775EB0-ED78-46B0-B03E-765284C00E3C}" srcOrd="0" destOrd="1" presId="urn:microsoft.com/office/officeart/2005/8/layout/list1"/>
    <dgm:cxn modelId="{0B4251CA-ABC9-4485-94D4-B9CC343A3829}" type="presOf" srcId="{D9D8590E-1B49-4C9F-A86D-335F9C161652}" destId="{0B0FCE98-665E-43BE-8778-9E9F6E3DC188}" srcOrd="1" destOrd="0" presId="urn:microsoft.com/office/officeart/2005/8/layout/list1"/>
    <dgm:cxn modelId="{0B3AFBD5-B8FC-46CB-B547-EFCCE52FEE71}" srcId="{FEE76F3B-92AF-41A6-8B68-1B0A10B28329}" destId="{840604AA-4517-4DEF-85A2-52156A74774E}" srcOrd="2" destOrd="0" parTransId="{E5EB79D4-DB64-4804-B466-B777D07038EA}" sibTransId="{643F83E1-56D7-45A1-8622-957746259B38}"/>
    <dgm:cxn modelId="{B2A252EE-0BB5-4C9C-A758-6D70CF7C183E}" type="presOf" srcId="{47DDCBFA-0B74-4D00-80A2-50533DE9EB17}" destId="{6813E3AF-C16D-4C9D-AED3-51D5B2B65A24}" srcOrd="1" destOrd="0" presId="urn:microsoft.com/office/officeart/2005/8/layout/list1"/>
    <dgm:cxn modelId="{981D95F1-D0B7-4DE2-A485-CD2EA8D4066C}" type="presOf" srcId="{47DDCBFA-0B74-4D00-80A2-50533DE9EB17}" destId="{57439169-513C-427A-89AF-26B646F86A6C}" srcOrd="0" destOrd="0" presId="urn:microsoft.com/office/officeart/2005/8/layout/list1"/>
    <dgm:cxn modelId="{64979FF3-7070-4022-BB03-C6EF3A0B8EAD}" type="presOf" srcId="{D9D8590E-1B49-4C9F-A86D-335F9C161652}" destId="{F3791613-8FF6-4061-82EF-1D35E8887743}" srcOrd="0" destOrd="0" presId="urn:microsoft.com/office/officeart/2005/8/layout/list1"/>
    <dgm:cxn modelId="{88D0FBF4-BDCB-455A-95B3-EAD0EFC3C711}" type="presOf" srcId="{840604AA-4517-4DEF-85A2-52156A74774E}" destId="{37775EB0-ED78-46B0-B03E-765284C00E3C}" srcOrd="0" destOrd="2" presId="urn:microsoft.com/office/officeart/2005/8/layout/list1"/>
    <dgm:cxn modelId="{81F730FD-2462-4B93-8193-96F9206580B1}" srcId="{0E881A52-FE18-46E3-9BCE-D89BE1726237}" destId="{47DDCBFA-0B74-4D00-80A2-50533DE9EB17}" srcOrd="2" destOrd="0" parTransId="{9362999F-5161-45D2-AE49-013F168163C6}" sibTransId="{6501A03E-5FDF-44A3-B86F-8C6077FDDB6C}"/>
    <dgm:cxn modelId="{D6137C8B-D833-4167-9298-69A49A5CC00E}" type="presParOf" srcId="{1609A71B-46A3-4A86-B628-23B714BF75CB}" destId="{9282A63F-D88E-444C-87BE-27DF4C6A09D2}" srcOrd="0" destOrd="0" presId="urn:microsoft.com/office/officeart/2005/8/layout/list1"/>
    <dgm:cxn modelId="{705D6FBB-1A33-4631-88CD-F336BE09130C}" type="presParOf" srcId="{9282A63F-D88E-444C-87BE-27DF4C6A09D2}" destId="{F3791613-8FF6-4061-82EF-1D35E8887743}" srcOrd="0" destOrd="0" presId="urn:microsoft.com/office/officeart/2005/8/layout/list1"/>
    <dgm:cxn modelId="{90802EF5-B56E-4871-95E9-55A3DD005F8B}" type="presParOf" srcId="{9282A63F-D88E-444C-87BE-27DF4C6A09D2}" destId="{0B0FCE98-665E-43BE-8778-9E9F6E3DC188}" srcOrd="1" destOrd="0" presId="urn:microsoft.com/office/officeart/2005/8/layout/list1"/>
    <dgm:cxn modelId="{524AA14F-717E-405B-AB01-6DF53511DE74}" type="presParOf" srcId="{1609A71B-46A3-4A86-B628-23B714BF75CB}" destId="{8C9B1D8E-535D-4264-8EFE-8E8F918D6F79}" srcOrd="1" destOrd="0" presId="urn:microsoft.com/office/officeart/2005/8/layout/list1"/>
    <dgm:cxn modelId="{01F43915-9D46-427B-B092-1280A1D7C8E1}" type="presParOf" srcId="{1609A71B-46A3-4A86-B628-23B714BF75CB}" destId="{AAB458EE-A678-409C-A745-46F8813DDCC4}" srcOrd="2" destOrd="0" presId="urn:microsoft.com/office/officeart/2005/8/layout/list1"/>
    <dgm:cxn modelId="{D0DAF006-345A-4B69-B8AA-3A0DB5BA0834}" type="presParOf" srcId="{1609A71B-46A3-4A86-B628-23B714BF75CB}" destId="{7AA5A41D-B0FC-48D4-8F77-9A28713B88EC}" srcOrd="3" destOrd="0" presId="urn:microsoft.com/office/officeart/2005/8/layout/list1"/>
    <dgm:cxn modelId="{B2465D3B-ED65-4817-BB96-2E5B9D05D205}" type="presParOf" srcId="{1609A71B-46A3-4A86-B628-23B714BF75CB}" destId="{ACD9CD6C-337F-4CE0-875A-EC6EC8FC89D9}" srcOrd="4" destOrd="0" presId="urn:microsoft.com/office/officeart/2005/8/layout/list1"/>
    <dgm:cxn modelId="{88B75FC0-F1C0-454D-8422-77E6C9B16F7C}" type="presParOf" srcId="{ACD9CD6C-337F-4CE0-875A-EC6EC8FC89D9}" destId="{E545DDF2-FB11-4500-BB03-1178EF738ECA}" srcOrd="0" destOrd="0" presId="urn:microsoft.com/office/officeart/2005/8/layout/list1"/>
    <dgm:cxn modelId="{CAD02B65-FBE9-494B-A9BD-706BD4BC2D9E}" type="presParOf" srcId="{ACD9CD6C-337F-4CE0-875A-EC6EC8FC89D9}" destId="{5E5A53BF-6C21-4E10-80AD-011228D3E92D}" srcOrd="1" destOrd="0" presId="urn:microsoft.com/office/officeart/2005/8/layout/list1"/>
    <dgm:cxn modelId="{38647D41-4522-43DD-8D5F-36FEEC4D0D7E}" type="presParOf" srcId="{1609A71B-46A3-4A86-B628-23B714BF75CB}" destId="{EA9E0E7B-3B2C-4AC6-8D3A-EF258F49F472}" srcOrd="5" destOrd="0" presId="urn:microsoft.com/office/officeart/2005/8/layout/list1"/>
    <dgm:cxn modelId="{4A92D355-08DC-45FF-9826-27CDE6D9394C}" type="presParOf" srcId="{1609A71B-46A3-4A86-B628-23B714BF75CB}" destId="{37775EB0-ED78-46B0-B03E-765284C00E3C}" srcOrd="6" destOrd="0" presId="urn:microsoft.com/office/officeart/2005/8/layout/list1"/>
    <dgm:cxn modelId="{4CF76C16-C3E3-44B3-ADD7-8EB1C60801D9}" type="presParOf" srcId="{1609A71B-46A3-4A86-B628-23B714BF75CB}" destId="{D34C6214-A28A-4D68-8990-F39A4F01EED2}" srcOrd="7" destOrd="0" presId="urn:microsoft.com/office/officeart/2005/8/layout/list1"/>
    <dgm:cxn modelId="{A1009344-D9FA-4D8C-8F5E-F25161886D65}" type="presParOf" srcId="{1609A71B-46A3-4A86-B628-23B714BF75CB}" destId="{55E52825-3158-411E-93ED-6D79ED5FAF4B}" srcOrd="8" destOrd="0" presId="urn:microsoft.com/office/officeart/2005/8/layout/list1"/>
    <dgm:cxn modelId="{C5C49794-7B6B-4C5E-AD60-00816B4DF8A8}" type="presParOf" srcId="{55E52825-3158-411E-93ED-6D79ED5FAF4B}" destId="{57439169-513C-427A-89AF-26B646F86A6C}" srcOrd="0" destOrd="0" presId="urn:microsoft.com/office/officeart/2005/8/layout/list1"/>
    <dgm:cxn modelId="{FF61ABD9-1CCA-4BF6-93F3-74BCA77E3DA0}" type="presParOf" srcId="{55E52825-3158-411E-93ED-6D79ED5FAF4B}" destId="{6813E3AF-C16D-4C9D-AED3-51D5B2B65A24}" srcOrd="1" destOrd="0" presId="urn:microsoft.com/office/officeart/2005/8/layout/list1"/>
    <dgm:cxn modelId="{399E7BFC-A930-4113-BE43-8E7EBC38CE2B}" type="presParOf" srcId="{1609A71B-46A3-4A86-B628-23B714BF75CB}" destId="{2163A9DA-8444-43AB-9296-F5A8B578BB7D}" srcOrd="9" destOrd="0" presId="urn:microsoft.com/office/officeart/2005/8/layout/list1"/>
    <dgm:cxn modelId="{DEDE7B67-2DE5-4D9A-A37A-BB56B2AF08A9}" type="presParOf" srcId="{1609A71B-46A3-4A86-B628-23B714BF75CB}" destId="{0704456D-57A1-4896-B050-98FD471E77DD}"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1375BC-8BE5-40CE-9C51-C4D4EE16C1C6}"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5892DC8B-AD56-4438-8E66-886FA30CF2A3}">
      <dgm:prSet phldrT="[Text]"/>
      <dgm:spPr/>
      <dgm:t>
        <a:bodyPr/>
        <a:lstStyle/>
        <a:p>
          <a:r>
            <a:rPr lang="en-US" dirty="0"/>
            <a:t>SSRI</a:t>
          </a:r>
        </a:p>
      </dgm:t>
    </dgm:pt>
    <dgm:pt modelId="{50B4DADA-DF4D-43A3-93B4-8C282FFE3D65}" type="parTrans" cxnId="{2D70A2EC-0E85-4D74-BD68-0E1152A86BC7}">
      <dgm:prSet/>
      <dgm:spPr/>
      <dgm:t>
        <a:bodyPr/>
        <a:lstStyle/>
        <a:p>
          <a:endParaRPr lang="en-US"/>
        </a:p>
      </dgm:t>
    </dgm:pt>
    <dgm:pt modelId="{0FF86101-6691-45FC-8AB7-FAD943143C33}" type="sibTrans" cxnId="{2D70A2EC-0E85-4D74-BD68-0E1152A86BC7}">
      <dgm:prSet/>
      <dgm:spPr/>
      <dgm:t>
        <a:bodyPr/>
        <a:lstStyle/>
        <a:p>
          <a:endParaRPr lang="en-US"/>
        </a:p>
      </dgm:t>
    </dgm:pt>
    <dgm:pt modelId="{E747FFB9-D019-4D3C-855F-10F22094CBAB}">
      <dgm:prSet phldrT="[Text]"/>
      <dgm:spPr/>
      <dgm:t>
        <a:bodyPr/>
        <a:lstStyle/>
        <a:p>
          <a:r>
            <a:rPr lang="en-US" dirty="0"/>
            <a:t>Fluoxetine</a:t>
          </a:r>
        </a:p>
      </dgm:t>
    </dgm:pt>
    <dgm:pt modelId="{66902CBE-CCBE-4852-87BF-AB68D1CE922C}" type="parTrans" cxnId="{FC22065E-0BCC-4F23-B18C-99D462663F4E}">
      <dgm:prSet/>
      <dgm:spPr/>
      <dgm:t>
        <a:bodyPr/>
        <a:lstStyle/>
        <a:p>
          <a:endParaRPr lang="en-US"/>
        </a:p>
      </dgm:t>
    </dgm:pt>
    <dgm:pt modelId="{7BB82A42-2C48-455B-B45A-AC711091D7B5}" type="sibTrans" cxnId="{FC22065E-0BCC-4F23-B18C-99D462663F4E}">
      <dgm:prSet/>
      <dgm:spPr/>
      <dgm:t>
        <a:bodyPr/>
        <a:lstStyle/>
        <a:p>
          <a:endParaRPr lang="en-US"/>
        </a:p>
      </dgm:t>
    </dgm:pt>
    <dgm:pt modelId="{00724F24-6BFB-4AC6-AB6F-6D26C5D046A4}">
      <dgm:prSet phldrT="[Text]"/>
      <dgm:spPr/>
      <dgm:t>
        <a:bodyPr/>
        <a:lstStyle/>
        <a:p>
          <a:r>
            <a:rPr lang="en-US" dirty="0"/>
            <a:t>SNRIs</a:t>
          </a:r>
        </a:p>
      </dgm:t>
    </dgm:pt>
    <dgm:pt modelId="{FFDE5B2D-BFAF-4449-9061-20638E6C598D}" type="parTrans" cxnId="{7667C672-301B-41D0-B8A1-DF01433B6CE5}">
      <dgm:prSet/>
      <dgm:spPr/>
      <dgm:t>
        <a:bodyPr/>
        <a:lstStyle/>
        <a:p>
          <a:endParaRPr lang="en-US"/>
        </a:p>
      </dgm:t>
    </dgm:pt>
    <dgm:pt modelId="{3728D00E-63D2-4FFD-953F-1FE1D0DDD69F}" type="sibTrans" cxnId="{7667C672-301B-41D0-B8A1-DF01433B6CE5}">
      <dgm:prSet/>
      <dgm:spPr/>
      <dgm:t>
        <a:bodyPr/>
        <a:lstStyle/>
        <a:p>
          <a:endParaRPr lang="en-US"/>
        </a:p>
      </dgm:t>
    </dgm:pt>
    <dgm:pt modelId="{B7BDA269-F2D8-43FF-A151-85559F5BF36E}">
      <dgm:prSet phldrT="[Text]"/>
      <dgm:spPr/>
      <dgm:t>
        <a:bodyPr/>
        <a:lstStyle/>
        <a:p>
          <a:r>
            <a:rPr lang="en-US" dirty="0"/>
            <a:t>(venlafaxine)</a:t>
          </a:r>
        </a:p>
      </dgm:t>
    </dgm:pt>
    <dgm:pt modelId="{EFED7E7C-FACC-45F5-8B30-1386E6FA499A}" type="parTrans" cxnId="{DD107CA0-89E3-4CA7-9EAC-BAA4F2EEAFC8}">
      <dgm:prSet/>
      <dgm:spPr/>
      <dgm:t>
        <a:bodyPr/>
        <a:lstStyle/>
        <a:p>
          <a:endParaRPr lang="en-US"/>
        </a:p>
      </dgm:t>
    </dgm:pt>
    <dgm:pt modelId="{02A86F8F-1221-4328-8DAF-CED309A14E9B}" type="sibTrans" cxnId="{DD107CA0-89E3-4CA7-9EAC-BAA4F2EEAFC8}">
      <dgm:prSet/>
      <dgm:spPr/>
      <dgm:t>
        <a:bodyPr/>
        <a:lstStyle/>
        <a:p>
          <a:endParaRPr lang="en-US"/>
        </a:p>
      </dgm:t>
    </dgm:pt>
    <dgm:pt modelId="{0CCFC452-9E98-4D6E-830D-48DC74AC27D6}">
      <dgm:prSet phldrT="[Text]"/>
      <dgm:spPr/>
      <dgm:t>
        <a:bodyPr/>
        <a:lstStyle/>
        <a:p>
          <a:r>
            <a:rPr lang="en-US" dirty="0"/>
            <a:t>Other options</a:t>
          </a:r>
        </a:p>
      </dgm:t>
    </dgm:pt>
    <dgm:pt modelId="{83BDF233-15DD-4A7E-8CB7-FE4BB17C2130}" type="parTrans" cxnId="{B353EC48-F364-4DC6-8672-7B19C64BE0F4}">
      <dgm:prSet/>
      <dgm:spPr/>
      <dgm:t>
        <a:bodyPr/>
        <a:lstStyle/>
        <a:p>
          <a:endParaRPr lang="en-US"/>
        </a:p>
      </dgm:t>
    </dgm:pt>
    <dgm:pt modelId="{0BB95BCB-8046-4924-846E-090AE24E3980}" type="sibTrans" cxnId="{B353EC48-F364-4DC6-8672-7B19C64BE0F4}">
      <dgm:prSet/>
      <dgm:spPr/>
      <dgm:t>
        <a:bodyPr/>
        <a:lstStyle/>
        <a:p>
          <a:endParaRPr lang="en-US"/>
        </a:p>
      </dgm:t>
    </dgm:pt>
    <dgm:pt modelId="{4AD256EE-C14C-48C6-9A06-021F96A81BBC}">
      <dgm:prSet phldrT="[Text]"/>
      <dgm:spPr/>
      <dgm:t>
        <a:bodyPr/>
        <a:lstStyle/>
        <a:p>
          <a:r>
            <a:rPr lang="en-US" dirty="0"/>
            <a:t>(TMS)</a:t>
          </a:r>
        </a:p>
      </dgm:t>
    </dgm:pt>
    <dgm:pt modelId="{70B755DF-17B1-4819-B9CD-E0EEB335BEA2}" type="parTrans" cxnId="{F5E0F45B-692A-41DD-A2D4-72D8D89D5D6A}">
      <dgm:prSet/>
      <dgm:spPr/>
      <dgm:t>
        <a:bodyPr/>
        <a:lstStyle/>
        <a:p>
          <a:endParaRPr lang="en-US"/>
        </a:p>
      </dgm:t>
    </dgm:pt>
    <dgm:pt modelId="{0029959E-9716-4C5C-B9BD-1C01639CA9A7}" type="sibTrans" cxnId="{F5E0F45B-692A-41DD-A2D4-72D8D89D5D6A}">
      <dgm:prSet/>
      <dgm:spPr/>
      <dgm:t>
        <a:bodyPr/>
        <a:lstStyle/>
        <a:p>
          <a:endParaRPr lang="en-US"/>
        </a:p>
      </dgm:t>
    </dgm:pt>
    <dgm:pt modelId="{D3CDCE3E-BFAB-4E38-A5AE-992B23260047}">
      <dgm:prSet phldrT="[Text]"/>
      <dgm:spPr/>
      <dgm:t>
        <a:bodyPr/>
        <a:lstStyle/>
        <a:p>
          <a:r>
            <a:rPr lang="en-US" dirty="0"/>
            <a:t>Escitalopram</a:t>
          </a:r>
        </a:p>
      </dgm:t>
    </dgm:pt>
    <dgm:pt modelId="{E40801B6-D8A2-4F79-805F-0373E707CAEF}" type="parTrans" cxnId="{3A336422-52A6-4ECB-A792-6748D27BC174}">
      <dgm:prSet/>
      <dgm:spPr/>
      <dgm:t>
        <a:bodyPr/>
        <a:lstStyle/>
        <a:p>
          <a:endParaRPr lang="en-US"/>
        </a:p>
      </dgm:t>
    </dgm:pt>
    <dgm:pt modelId="{CC5D2452-8FDE-4D07-9449-E1EACA5803EB}" type="sibTrans" cxnId="{3A336422-52A6-4ECB-A792-6748D27BC174}">
      <dgm:prSet/>
      <dgm:spPr/>
      <dgm:t>
        <a:bodyPr/>
        <a:lstStyle/>
        <a:p>
          <a:endParaRPr lang="en-US"/>
        </a:p>
      </dgm:t>
    </dgm:pt>
    <dgm:pt modelId="{B72D6175-8392-4D00-8238-7A71BBF444DD}">
      <dgm:prSet phldrT="[Text]"/>
      <dgm:spPr/>
      <dgm:t>
        <a:bodyPr/>
        <a:lstStyle/>
        <a:p>
          <a:r>
            <a:rPr lang="en-US" dirty="0"/>
            <a:t>(sertraline)</a:t>
          </a:r>
        </a:p>
      </dgm:t>
    </dgm:pt>
    <dgm:pt modelId="{A564B477-0364-45E3-89A4-5064BDE48F06}" type="parTrans" cxnId="{663D6ED2-116C-46D6-A981-5AF67E3B8E6C}">
      <dgm:prSet/>
      <dgm:spPr/>
      <dgm:t>
        <a:bodyPr/>
        <a:lstStyle/>
        <a:p>
          <a:endParaRPr lang="en-US"/>
        </a:p>
      </dgm:t>
    </dgm:pt>
    <dgm:pt modelId="{85D7E324-EC7E-4A94-A4D4-860D1F47FC12}" type="sibTrans" cxnId="{663D6ED2-116C-46D6-A981-5AF67E3B8E6C}">
      <dgm:prSet/>
      <dgm:spPr/>
      <dgm:t>
        <a:bodyPr/>
        <a:lstStyle/>
        <a:p>
          <a:endParaRPr lang="en-US"/>
        </a:p>
      </dgm:t>
    </dgm:pt>
    <dgm:pt modelId="{4897C23D-9A03-4A28-8555-FC5811EC176F}">
      <dgm:prSet phldrT="[Text]"/>
      <dgm:spPr/>
      <dgm:t>
        <a:bodyPr/>
        <a:lstStyle/>
        <a:p>
          <a:r>
            <a:rPr lang="en-US" dirty="0"/>
            <a:t>(duloxetine)</a:t>
          </a:r>
        </a:p>
      </dgm:t>
    </dgm:pt>
    <dgm:pt modelId="{7C398C44-2D5E-41B2-9783-6837DFF25BA1}" type="parTrans" cxnId="{BE650507-0C89-4B8F-87EE-00E61FC439FF}">
      <dgm:prSet/>
      <dgm:spPr/>
      <dgm:t>
        <a:bodyPr/>
        <a:lstStyle/>
        <a:p>
          <a:endParaRPr lang="en-US"/>
        </a:p>
      </dgm:t>
    </dgm:pt>
    <dgm:pt modelId="{3951B570-3E78-426D-AAAF-3C4F206A496A}" type="sibTrans" cxnId="{BE650507-0C89-4B8F-87EE-00E61FC439FF}">
      <dgm:prSet/>
      <dgm:spPr/>
      <dgm:t>
        <a:bodyPr/>
        <a:lstStyle/>
        <a:p>
          <a:endParaRPr lang="en-US"/>
        </a:p>
      </dgm:t>
    </dgm:pt>
    <dgm:pt modelId="{99C21A8E-C777-403F-8A74-6422F634882E}">
      <dgm:prSet phldrT="[Text]"/>
      <dgm:spPr/>
      <dgm:t>
        <a:bodyPr/>
        <a:lstStyle/>
        <a:p>
          <a:r>
            <a:rPr lang="en-US" dirty="0"/>
            <a:t>(Other antidepressants)</a:t>
          </a:r>
        </a:p>
      </dgm:t>
    </dgm:pt>
    <dgm:pt modelId="{55F13674-8EF0-4A02-A377-998CD8EC2CF1}" type="parTrans" cxnId="{C5034D4D-56AD-46D9-B126-4A33D3F92A10}">
      <dgm:prSet/>
      <dgm:spPr/>
      <dgm:t>
        <a:bodyPr/>
        <a:lstStyle/>
        <a:p>
          <a:endParaRPr lang="en-US"/>
        </a:p>
      </dgm:t>
    </dgm:pt>
    <dgm:pt modelId="{16CDD7CD-9566-4B4D-B41B-BAE59D096755}" type="sibTrans" cxnId="{C5034D4D-56AD-46D9-B126-4A33D3F92A10}">
      <dgm:prSet/>
      <dgm:spPr/>
      <dgm:t>
        <a:bodyPr/>
        <a:lstStyle/>
        <a:p>
          <a:endParaRPr lang="en-US"/>
        </a:p>
      </dgm:t>
    </dgm:pt>
    <dgm:pt modelId="{E5D10B7E-996D-4BAD-AFD9-3FED38A55BAD}" type="pres">
      <dgm:prSet presAssocID="{CD1375BC-8BE5-40CE-9C51-C4D4EE16C1C6}" presName="Name0" presStyleCnt="0">
        <dgm:presLayoutVars>
          <dgm:dir/>
          <dgm:animLvl val="lvl"/>
          <dgm:resizeHandles val="exact"/>
        </dgm:presLayoutVars>
      </dgm:prSet>
      <dgm:spPr/>
    </dgm:pt>
    <dgm:pt modelId="{23240952-4EC7-440C-ACE9-951595AEB368}" type="pres">
      <dgm:prSet presAssocID="{5892DC8B-AD56-4438-8E66-886FA30CF2A3}" presName="compositeNode" presStyleCnt="0">
        <dgm:presLayoutVars>
          <dgm:bulletEnabled val="1"/>
        </dgm:presLayoutVars>
      </dgm:prSet>
      <dgm:spPr/>
    </dgm:pt>
    <dgm:pt modelId="{C1BC7E72-47D0-4EFB-AA4D-6A4EB953DDE0}" type="pres">
      <dgm:prSet presAssocID="{5892DC8B-AD56-4438-8E66-886FA30CF2A3}" presName="bgRect" presStyleLbl="node1" presStyleIdx="0" presStyleCnt="3"/>
      <dgm:spPr/>
    </dgm:pt>
    <dgm:pt modelId="{6E4668D8-45B3-4593-83BA-F873A701D065}" type="pres">
      <dgm:prSet presAssocID="{5892DC8B-AD56-4438-8E66-886FA30CF2A3}" presName="parentNode" presStyleLbl="node1" presStyleIdx="0" presStyleCnt="3">
        <dgm:presLayoutVars>
          <dgm:chMax val="0"/>
          <dgm:bulletEnabled val="1"/>
        </dgm:presLayoutVars>
      </dgm:prSet>
      <dgm:spPr/>
    </dgm:pt>
    <dgm:pt modelId="{9C0BF3A8-3BB2-43B7-A2C7-DAA979D34CE5}" type="pres">
      <dgm:prSet presAssocID="{5892DC8B-AD56-4438-8E66-886FA30CF2A3}" presName="childNode" presStyleLbl="node1" presStyleIdx="0" presStyleCnt="3">
        <dgm:presLayoutVars>
          <dgm:bulletEnabled val="1"/>
        </dgm:presLayoutVars>
      </dgm:prSet>
      <dgm:spPr/>
    </dgm:pt>
    <dgm:pt modelId="{37EB18FB-867D-404E-B41F-FB3BA39937DC}" type="pres">
      <dgm:prSet presAssocID="{0FF86101-6691-45FC-8AB7-FAD943143C33}" presName="hSp" presStyleCnt="0"/>
      <dgm:spPr/>
    </dgm:pt>
    <dgm:pt modelId="{58495328-C8E8-42DA-959C-36ED443CD53E}" type="pres">
      <dgm:prSet presAssocID="{0FF86101-6691-45FC-8AB7-FAD943143C33}" presName="vProcSp" presStyleCnt="0"/>
      <dgm:spPr/>
    </dgm:pt>
    <dgm:pt modelId="{39B18C47-E970-485F-B381-2E8626D19999}" type="pres">
      <dgm:prSet presAssocID="{0FF86101-6691-45FC-8AB7-FAD943143C33}" presName="vSp1" presStyleCnt="0"/>
      <dgm:spPr/>
    </dgm:pt>
    <dgm:pt modelId="{BDF7F157-35C6-4147-AFAE-C0DAB78C3356}" type="pres">
      <dgm:prSet presAssocID="{0FF86101-6691-45FC-8AB7-FAD943143C33}" presName="simulatedConn" presStyleLbl="solidFgAcc1" presStyleIdx="0" presStyleCnt="2"/>
      <dgm:spPr/>
    </dgm:pt>
    <dgm:pt modelId="{C34D194B-E3B1-490B-B354-6143D112CE6C}" type="pres">
      <dgm:prSet presAssocID="{0FF86101-6691-45FC-8AB7-FAD943143C33}" presName="vSp2" presStyleCnt="0"/>
      <dgm:spPr/>
    </dgm:pt>
    <dgm:pt modelId="{5412B650-12F2-448B-B011-05C6EF1E71D5}" type="pres">
      <dgm:prSet presAssocID="{0FF86101-6691-45FC-8AB7-FAD943143C33}" presName="sibTrans" presStyleCnt="0"/>
      <dgm:spPr/>
    </dgm:pt>
    <dgm:pt modelId="{DABF6EB1-F31C-40A9-B514-2425BB04F80D}" type="pres">
      <dgm:prSet presAssocID="{00724F24-6BFB-4AC6-AB6F-6D26C5D046A4}" presName="compositeNode" presStyleCnt="0">
        <dgm:presLayoutVars>
          <dgm:bulletEnabled val="1"/>
        </dgm:presLayoutVars>
      </dgm:prSet>
      <dgm:spPr/>
    </dgm:pt>
    <dgm:pt modelId="{22B25F8A-E34B-452B-8A5F-5528F33A2640}" type="pres">
      <dgm:prSet presAssocID="{00724F24-6BFB-4AC6-AB6F-6D26C5D046A4}" presName="bgRect" presStyleLbl="node1" presStyleIdx="1" presStyleCnt="3"/>
      <dgm:spPr/>
    </dgm:pt>
    <dgm:pt modelId="{E4827FA0-8A2A-417B-A460-0D76D2C97D9F}" type="pres">
      <dgm:prSet presAssocID="{00724F24-6BFB-4AC6-AB6F-6D26C5D046A4}" presName="parentNode" presStyleLbl="node1" presStyleIdx="1" presStyleCnt="3">
        <dgm:presLayoutVars>
          <dgm:chMax val="0"/>
          <dgm:bulletEnabled val="1"/>
        </dgm:presLayoutVars>
      </dgm:prSet>
      <dgm:spPr/>
    </dgm:pt>
    <dgm:pt modelId="{AA694005-3FD8-4DFC-A72C-D1A6BF6C310D}" type="pres">
      <dgm:prSet presAssocID="{00724F24-6BFB-4AC6-AB6F-6D26C5D046A4}" presName="childNode" presStyleLbl="node1" presStyleIdx="1" presStyleCnt="3">
        <dgm:presLayoutVars>
          <dgm:bulletEnabled val="1"/>
        </dgm:presLayoutVars>
      </dgm:prSet>
      <dgm:spPr/>
    </dgm:pt>
    <dgm:pt modelId="{8227FEB2-E64E-453B-976A-BA0D99EEB712}" type="pres">
      <dgm:prSet presAssocID="{3728D00E-63D2-4FFD-953F-1FE1D0DDD69F}" presName="hSp" presStyleCnt="0"/>
      <dgm:spPr/>
    </dgm:pt>
    <dgm:pt modelId="{3408D97C-F821-4CAD-8124-9ABDD8747340}" type="pres">
      <dgm:prSet presAssocID="{3728D00E-63D2-4FFD-953F-1FE1D0DDD69F}" presName="vProcSp" presStyleCnt="0"/>
      <dgm:spPr/>
    </dgm:pt>
    <dgm:pt modelId="{21235164-A566-4DC5-A86A-794A58CC3D49}" type="pres">
      <dgm:prSet presAssocID="{3728D00E-63D2-4FFD-953F-1FE1D0DDD69F}" presName="vSp1" presStyleCnt="0"/>
      <dgm:spPr/>
    </dgm:pt>
    <dgm:pt modelId="{40F98D31-03D7-400E-98DC-82E0F8C7D6B2}" type="pres">
      <dgm:prSet presAssocID="{3728D00E-63D2-4FFD-953F-1FE1D0DDD69F}" presName="simulatedConn" presStyleLbl="solidFgAcc1" presStyleIdx="1" presStyleCnt="2"/>
      <dgm:spPr/>
    </dgm:pt>
    <dgm:pt modelId="{88425010-30FC-43F0-86CF-26B48AABBEFA}" type="pres">
      <dgm:prSet presAssocID="{3728D00E-63D2-4FFD-953F-1FE1D0DDD69F}" presName="vSp2" presStyleCnt="0"/>
      <dgm:spPr/>
    </dgm:pt>
    <dgm:pt modelId="{62D612ED-5FC0-4348-A588-65550EB992EC}" type="pres">
      <dgm:prSet presAssocID="{3728D00E-63D2-4FFD-953F-1FE1D0DDD69F}" presName="sibTrans" presStyleCnt="0"/>
      <dgm:spPr/>
    </dgm:pt>
    <dgm:pt modelId="{1BCB095D-428D-4A64-99AD-EDCE6F20BFA8}" type="pres">
      <dgm:prSet presAssocID="{0CCFC452-9E98-4D6E-830D-48DC74AC27D6}" presName="compositeNode" presStyleCnt="0">
        <dgm:presLayoutVars>
          <dgm:bulletEnabled val="1"/>
        </dgm:presLayoutVars>
      </dgm:prSet>
      <dgm:spPr/>
    </dgm:pt>
    <dgm:pt modelId="{49068461-5B01-4EB3-BC44-E34F5B7EEA9E}" type="pres">
      <dgm:prSet presAssocID="{0CCFC452-9E98-4D6E-830D-48DC74AC27D6}" presName="bgRect" presStyleLbl="node1" presStyleIdx="2" presStyleCnt="3"/>
      <dgm:spPr/>
    </dgm:pt>
    <dgm:pt modelId="{F22DFB41-8C81-4190-B5DA-1D4261FE8FA0}" type="pres">
      <dgm:prSet presAssocID="{0CCFC452-9E98-4D6E-830D-48DC74AC27D6}" presName="parentNode" presStyleLbl="node1" presStyleIdx="2" presStyleCnt="3">
        <dgm:presLayoutVars>
          <dgm:chMax val="0"/>
          <dgm:bulletEnabled val="1"/>
        </dgm:presLayoutVars>
      </dgm:prSet>
      <dgm:spPr/>
    </dgm:pt>
    <dgm:pt modelId="{C2240ACB-1CD2-44E6-9338-4D257614B937}" type="pres">
      <dgm:prSet presAssocID="{0CCFC452-9E98-4D6E-830D-48DC74AC27D6}" presName="childNode" presStyleLbl="node1" presStyleIdx="2" presStyleCnt="3">
        <dgm:presLayoutVars>
          <dgm:bulletEnabled val="1"/>
        </dgm:presLayoutVars>
      </dgm:prSet>
      <dgm:spPr/>
    </dgm:pt>
  </dgm:ptLst>
  <dgm:cxnLst>
    <dgm:cxn modelId="{BE650507-0C89-4B8F-87EE-00E61FC439FF}" srcId="{00724F24-6BFB-4AC6-AB6F-6D26C5D046A4}" destId="{4897C23D-9A03-4A28-8555-FC5811EC176F}" srcOrd="1" destOrd="0" parTransId="{7C398C44-2D5E-41B2-9783-6837DFF25BA1}" sibTransId="{3951B570-3E78-426D-AAAF-3C4F206A496A}"/>
    <dgm:cxn modelId="{5AF59D18-D778-41CB-947C-64CE8B69122D}" type="presOf" srcId="{4AD256EE-C14C-48C6-9A06-021F96A81BBC}" destId="{C2240ACB-1CD2-44E6-9338-4D257614B937}" srcOrd="0" destOrd="1" presId="urn:microsoft.com/office/officeart/2005/8/layout/hProcess7"/>
    <dgm:cxn modelId="{3E99391F-5D98-4C02-80C3-56E4CF891A4A}" type="presOf" srcId="{0CCFC452-9E98-4D6E-830D-48DC74AC27D6}" destId="{F22DFB41-8C81-4190-B5DA-1D4261FE8FA0}" srcOrd="1" destOrd="0" presId="urn:microsoft.com/office/officeart/2005/8/layout/hProcess7"/>
    <dgm:cxn modelId="{3A336422-52A6-4ECB-A792-6748D27BC174}" srcId="{5892DC8B-AD56-4438-8E66-886FA30CF2A3}" destId="{D3CDCE3E-BFAB-4E38-A5AE-992B23260047}" srcOrd="1" destOrd="0" parTransId="{E40801B6-D8A2-4F79-805F-0373E707CAEF}" sibTransId="{CC5D2452-8FDE-4D07-9449-E1EACA5803EB}"/>
    <dgm:cxn modelId="{24A72D3A-11B1-43D0-8EA2-13242F3F95A1}" type="presOf" srcId="{B72D6175-8392-4D00-8238-7A71BBF444DD}" destId="{9C0BF3A8-3BB2-43B7-A2C7-DAA979D34CE5}" srcOrd="0" destOrd="2" presId="urn:microsoft.com/office/officeart/2005/8/layout/hProcess7"/>
    <dgm:cxn modelId="{F5E0F45B-692A-41DD-A2D4-72D8D89D5D6A}" srcId="{0CCFC452-9E98-4D6E-830D-48DC74AC27D6}" destId="{4AD256EE-C14C-48C6-9A06-021F96A81BBC}" srcOrd="1" destOrd="0" parTransId="{70B755DF-17B1-4819-B9CD-E0EEB335BEA2}" sibTransId="{0029959E-9716-4C5C-B9BD-1C01639CA9A7}"/>
    <dgm:cxn modelId="{FC22065E-0BCC-4F23-B18C-99D462663F4E}" srcId="{5892DC8B-AD56-4438-8E66-886FA30CF2A3}" destId="{E747FFB9-D019-4D3C-855F-10F22094CBAB}" srcOrd="0" destOrd="0" parTransId="{66902CBE-CCBE-4852-87BF-AB68D1CE922C}" sibTransId="{7BB82A42-2C48-455B-B45A-AC711091D7B5}"/>
    <dgm:cxn modelId="{A369D046-139C-44E4-B162-E8CA0C82D2F9}" type="presOf" srcId="{CD1375BC-8BE5-40CE-9C51-C4D4EE16C1C6}" destId="{E5D10B7E-996D-4BAD-AFD9-3FED38A55BAD}" srcOrd="0" destOrd="0" presId="urn:microsoft.com/office/officeart/2005/8/layout/hProcess7"/>
    <dgm:cxn modelId="{B353EC48-F364-4DC6-8672-7B19C64BE0F4}" srcId="{CD1375BC-8BE5-40CE-9C51-C4D4EE16C1C6}" destId="{0CCFC452-9E98-4D6E-830D-48DC74AC27D6}" srcOrd="2" destOrd="0" parTransId="{83BDF233-15DD-4A7E-8CB7-FE4BB17C2130}" sibTransId="{0BB95BCB-8046-4924-846E-090AE24E3980}"/>
    <dgm:cxn modelId="{C5034D4D-56AD-46D9-B126-4A33D3F92A10}" srcId="{0CCFC452-9E98-4D6E-830D-48DC74AC27D6}" destId="{99C21A8E-C777-403F-8A74-6422F634882E}" srcOrd="0" destOrd="0" parTransId="{55F13674-8EF0-4A02-A377-998CD8EC2CF1}" sibTransId="{16CDD7CD-9566-4B4D-B41B-BAE59D096755}"/>
    <dgm:cxn modelId="{7667C672-301B-41D0-B8A1-DF01433B6CE5}" srcId="{CD1375BC-8BE5-40CE-9C51-C4D4EE16C1C6}" destId="{00724F24-6BFB-4AC6-AB6F-6D26C5D046A4}" srcOrd="1" destOrd="0" parTransId="{FFDE5B2D-BFAF-4449-9061-20638E6C598D}" sibTransId="{3728D00E-63D2-4FFD-953F-1FE1D0DDD69F}"/>
    <dgm:cxn modelId="{F2847585-86CF-4ADC-B4F4-4CD959D1FAEE}" type="presOf" srcId="{5892DC8B-AD56-4438-8E66-886FA30CF2A3}" destId="{6E4668D8-45B3-4593-83BA-F873A701D065}" srcOrd="1" destOrd="0" presId="urn:microsoft.com/office/officeart/2005/8/layout/hProcess7"/>
    <dgm:cxn modelId="{B20CF288-B0D6-43A6-A990-DEC6F08C02B2}" type="presOf" srcId="{99C21A8E-C777-403F-8A74-6422F634882E}" destId="{C2240ACB-1CD2-44E6-9338-4D257614B937}" srcOrd="0" destOrd="0" presId="urn:microsoft.com/office/officeart/2005/8/layout/hProcess7"/>
    <dgm:cxn modelId="{DD107CA0-89E3-4CA7-9EAC-BAA4F2EEAFC8}" srcId="{00724F24-6BFB-4AC6-AB6F-6D26C5D046A4}" destId="{B7BDA269-F2D8-43FF-A151-85559F5BF36E}" srcOrd="0" destOrd="0" parTransId="{EFED7E7C-FACC-45F5-8B30-1386E6FA499A}" sibTransId="{02A86F8F-1221-4328-8DAF-CED309A14E9B}"/>
    <dgm:cxn modelId="{C74638A8-B4FC-440D-8533-C65D589A42B4}" type="presOf" srcId="{00724F24-6BFB-4AC6-AB6F-6D26C5D046A4}" destId="{22B25F8A-E34B-452B-8A5F-5528F33A2640}" srcOrd="0" destOrd="0" presId="urn:microsoft.com/office/officeart/2005/8/layout/hProcess7"/>
    <dgm:cxn modelId="{95B467AD-11EE-45DB-BDEF-8A992708BD43}" type="presOf" srcId="{00724F24-6BFB-4AC6-AB6F-6D26C5D046A4}" destId="{E4827FA0-8A2A-417B-A460-0D76D2C97D9F}" srcOrd="1" destOrd="0" presId="urn:microsoft.com/office/officeart/2005/8/layout/hProcess7"/>
    <dgm:cxn modelId="{23B334B0-8E9D-473F-B49F-7CAA064DA986}" type="presOf" srcId="{D3CDCE3E-BFAB-4E38-A5AE-992B23260047}" destId="{9C0BF3A8-3BB2-43B7-A2C7-DAA979D34CE5}" srcOrd="0" destOrd="1" presId="urn:microsoft.com/office/officeart/2005/8/layout/hProcess7"/>
    <dgm:cxn modelId="{92B05ABD-5D0B-4909-96E5-A7921F7E9AF8}" type="presOf" srcId="{B7BDA269-F2D8-43FF-A151-85559F5BF36E}" destId="{AA694005-3FD8-4DFC-A72C-D1A6BF6C310D}" srcOrd="0" destOrd="0" presId="urn:microsoft.com/office/officeart/2005/8/layout/hProcess7"/>
    <dgm:cxn modelId="{663D6ED2-116C-46D6-A981-5AF67E3B8E6C}" srcId="{5892DC8B-AD56-4438-8E66-886FA30CF2A3}" destId="{B72D6175-8392-4D00-8238-7A71BBF444DD}" srcOrd="2" destOrd="0" parTransId="{A564B477-0364-45E3-89A4-5064BDE48F06}" sibTransId="{85D7E324-EC7E-4A94-A4D4-860D1F47FC12}"/>
    <dgm:cxn modelId="{A81839D4-1BED-4DA9-BE7D-DA9FC20B78B2}" type="presOf" srcId="{4897C23D-9A03-4A28-8555-FC5811EC176F}" destId="{AA694005-3FD8-4DFC-A72C-D1A6BF6C310D}" srcOrd="0" destOrd="1" presId="urn:microsoft.com/office/officeart/2005/8/layout/hProcess7"/>
    <dgm:cxn modelId="{59C418DC-5DCD-4955-8B9C-34753D762DAE}" type="presOf" srcId="{5892DC8B-AD56-4438-8E66-886FA30CF2A3}" destId="{C1BC7E72-47D0-4EFB-AA4D-6A4EB953DDE0}" srcOrd="0" destOrd="0" presId="urn:microsoft.com/office/officeart/2005/8/layout/hProcess7"/>
    <dgm:cxn modelId="{F9508EEC-7719-49A7-A056-9E42B569E24D}" type="presOf" srcId="{E747FFB9-D019-4D3C-855F-10F22094CBAB}" destId="{9C0BF3A8-3BB2-43B7-A2C7-DAA979D34CE5}" srcOrd="0" destOrd="0" presId="urn:microsoft.com/office/officeart/2005/8/layout/hProcess7"/>
    <dgm:cxn modelId="{2D70A2EC-0E85-4D74-BD68-0E1152A86BC7}" srcId="{CD1375BC-8BE5-40CE-9C51-C4D4EE16C1C6}" destId="{5892DC8B-AD56-4438-8E66-886FA30CF2A3}" srcOrd="0" destOrd="0" parTransId="{50B4DADA-DF4D-43A3-93B4-8C282FFE3D65}" sibTransId="{0FF86101-6691-45FC-8AB7-FAD943143C33}"/>
    <dgm:cxn modelId="{72013AF9-1899-4403-9A1E-457179B6DF30}" type="presOf" srcId="{0CCFC452-9E98-4D6E-830D-48DC74AC27D6}" destId="{49068461-5B01-4EB3-BC44-E34F5B7EEA9E}" srcOrd="0" destOrd="0" presId="urn:microsoft.com/office/officeart/2005/8/layout/hProcess7"/>
    <dgm:cxn modelId="{026F7F51-4C5B-4BF4-B20C-0B31B932B157}" type="presParOf" srcId="{E5D10B7E-996D-4BAD-AFD9-3FED38A55BAD}" destId="{23240952-4EC7-440C-ACE9-951595AEB368}" srcOrd="0" destOrd="0" presId="urn:microsoft.com/office/officeart/2005/8/layout/hProcess7"/>
    <dgm:cxn modelId="{535347B5-5460-4BE1-A50A-6971A4F12BB3}" type="presParOf" srcId="{23240952-4EC7-440C-ACE9-951595AEB368}" destId="{C1BC7E72-47D0-4EFB-AA4D-6A4EB953DDE0}" srcOrd="0" destOrd="0" presId="urn:microsoft.com/office/officeart/2005/8/layout/hProcess7"/>
    <dgm:cxn modelId="{0269F5D8-1EE9-40A3-9F13-007306150B27}" type="presParOf" srcId="{23240952-4EC7-440C-ACE9-951595AEB368}" destId="{6E4668D8-45B3-4593-83BA-F873A701D065}" srcOrd="1" destOrd="0" presId="urn:microsoft.com/office/officeart/2005/8/layout/hProcess7"/>
    <dgm:cxn modelId="{28B5EDB0-B9F0-4C2F-AF12-2679E64EB4D4}" type="presParOf" srcId="{23240952-4EC7-440C-ACE9-951595AEB368}" destId="{9C0BF3A8-3BB2-43B7-A2C7-DAA979D34CE5}" srcOrd="2" destOrd="0" presId="urn:microsoft.com/office/officeart/2005/8/layout/hProcess7"/>
    <dgm:cxn modelId="{ACEF9076-735E-4D46-9873-1D81E30BDEA7}" type="presParOf" srcId="{E5D10B7E-996D-4BAD-AFD9-3FED38A55BAD}" destId="{37EB18FB-867D-404E-B41F-FB3BA39937DC}" srcOrd="1" destOrd="0" presId="urn:microsoft.com/office/officeart/2005/8/layout/hProcess7"/>
    <dgm:cxn modelId="{B3197FB8-24C7-4D40-881A-1CEDCDD52359}" type="presParOf" srcId="{E5D10B7E-996D-4BAD-AFD9-3FED38A55BAD}" destId="{58495328-C8E8-42DA-959C-36ED443CD53E}" srcOrd="2" destOrd="0" presId="urn:microsoft.com/office/officeart/2005/8/layout/hProcess7"/>
    <dgm:cxn modelId="{ED9C02E9-C137-437C-B323-4B76A04B4736}" type="presParOf" srcId="{58495328-C8E8-42DA-959C-36ED443CD53E}" destId="{39B18C47-E970-485F-B381-2E8626D19999}" srcOrd="0" destOrd="0" presId="urn:microsoft.com/office/officeart/2005/8/layout/hProcess7"/>
    <dgm:cxn modelId="{05B5D1D4-193C-4688-8D3B-8BA1FE17BA8D}" type="presParOf" srcId="{58495328-C8E8-42DA-959C-36ED443CD53E}" destId="{BDF7F157-35C6-4147-AFAE-C0DAB78C3356}" srcOrd="1" destOrd="0" presId="urn:microsoft.com/office/officeart/2005/8/layout/hProcess7"/>
    <dgm:cxn modelId="{C3F5CCC8-CF36-4740-8A67-EC665EAD236D}" type="presParOf" srcId="{58495328-C8E8-42DA-959C-36ED443CD53E}" destId="{C34D194B-E3B1-490B-B354-6143D112CE6C}" srcOrd="2" destOrd="0" presId="urn:microsoft.com/office/officeart/2005/8/layout/hProcess7"/>
    <dgm:cxn modelId="{5EDA3738-B689-46E2-B59A-6ADFBF237045}" type="presParOf" srcId="{E5D10B7E-996D-4BAD-AFD9-3FED38A55BAD}" destId="{5412B650-12F2-448B-B011-05C6EF1E71D5}" srcOrd="3" destOrd="0" presId="urn:microsoft.com/office/officeart/2005/8/layout/hProcess7"/>
    <dgm:cxn modelId="{95F4A7F6-59E7-4BD5-A4AA-186C8A800F98}" type="presParOf" srcId="{E5D10B7E-996D-4BAD-AFD9-3FED38A55BAD}" destId="{DABF6EB1-F31C-40A9-B514-2425BB04F80D}" srcOrd="4" destOrd="0" presId="urn:microsoft.com/office/officeart/2005/8/layout/hProcess7"/>
    <dgm:cxn modelId="{C08D3C18-9986-4DB9-BD48-F86B73D0155B}" type="presParOf" srcId="{DABF6EB1-F31C-40A9-B514-2425BB04F80D}" destId="{22B25F8A-E34B-452B-8A5F-5528F33A2640}" srcOrd="0" destOrd="0" presId="urn:microsoft.com/office/officeart/2005/8/layout/hProcess7"/>
    <dgm:cxn modelId="{4D23BDDF-2008-476B-9C53-9F64F9C1305B}" type="presParOf" srcId="{DABF6EB1-F31C-40A9-B514-2425BB04F80D}" destId="{E4827FA0-8A2A-417B-A460-0D76D2C97D9F}" srcOrd="1" destOrd="0" presId="urn:microsoft.com/office/officeart/2005/8/layout/hProcess7"/>
    <dgm:cxn modelId="{ACE5B8BF-6862-4A04-93C8-EBE2720AF58A}" type="presParOf" srcId="{DABF6EB1-F31C-40A9-B514-2425BB04F80D}" destId="{AA694005-3FD8-4DFC-A72C-D1A6BF6C310D}" srcOrd="2" destOrd="0" presId="urn:microsoft.com/office/officeart/2005/8/layout/hProcess7"/>
    <dgm:cxn modelId="{A04745EF-5237-4A45-B1BF-F20F12F5D6EE}" type="presParOf" srcId="{E5D10B7E-996D-4BAD-AFD9-3FED38A55BAD}" destId="{8227FEB2-E64E-453B-976A-BA0D99EEB712}" srcOrd="5" destOrd="0" presId="urn:microsoft.com/office/officeart/2005/8/layout/hProcess7"/>
    <dgm:cxn modelId="{24E9940A-3C4A-4084-AC9F-5AF22EDC15A8}" type="presParOf" srcId="{E5D10B7E-996D-4BAD-AFD9-3FED38A55BAD}" destId="{3408D97C-F821-4CAD-8124-9ABDD8747340}" srcOrd="6" destOrd="0" presId="urn:microsoft.com/office/officeart/2005/8/layout/hProcess7"/>
    <dgm:cxn modelId="{551D1594-D15B-473D-9616-71F1F7756854}" type="presParOf" srcId="{3408D97C-F821-4CAD-8124-9ABDD8747340}" destId="{21235164-A566-4DC5-A86A-794A58CC3D49}" srcOrd="0" destOrd="0" presId="urn:microsoft.com/office/officeart/2005/8/layout/hProcess7"/>
    <dgm:cxn modelId="{87CD4B28-9E96-4EAE-AE42-EDED08788630}" type="presParOf" srcId="{3408D97C-F821-4CAD-8124-9ABDD8747340}" destId="{40F98D31-03D7-400E-98DC-82E0F8C7D6B2}" srcOrd="1" destOrd="0" presId="urn:microsoft.com/office/officeart/2005/8/layout/hProcess7"/>
    <dgm:cxn modelId="{58AE79B1-CC89-4276-A00C-769BD1F9AEAB}" type="presParOf" srcId="{3408D97C-F821-4CAD-8124-9ABDD8747340}" destId="{88425010-30FC-43F0-86CF-26B48AABBEFA}" srcOrd="2" destOrd="0" presId="urn:microsoft.com/office/officeart/2005/8/layout/hProcess7"/>
    <dgm:cxn modelId="{BADAC882-2A0A-45FA-B1E9-549A6C827A7F}" type="presParOf" srcId="{E5D10B7E-996D-4BAD-AFD9-3FED38A55BAD}" destId="{62D612ED-5FC0-4348-A588-65550EB992EC}" srcOrd="7" destOrd="0" presId="urn:microsoft.com/office/officeart/2005/8/layout/hProcess7"/>
    <dgm:cxn modelId="{0F2A6775-420F-4D61-8D78-9BCDB53B1F46}" type="presParOf" srcId="{E5D10B7E-996D-4BAD-AFD9-3FED38A55BAD}" destId="{1BCB095D-428D-4A64-99AD-EDCE6F20BFA8}" srcOrd="8" destOrd="0" presId="urn:microsoft.com/office/officeart/2005/8/layout/hProcess7"/>
    <dgm:cxn modelId="{91E8D3FA-7F6E-41BD-8D45-96638923C5FC}" type="presParOf" srcId="{1BCB095D-428D-4A64-99AD-EDCE6F20BFA8}" destId="{49068461-5B01-4EB3-BC44-E34F5B7EEA9E}" srcOrd="0" destOrd="0" presId="urn:microsoft.com/office/officeart/2005/8/layout/hProcess7"/>
    <dgm:cxn modelId="{4C61C714-CFB3-498E-AACF-C046E0933F64}" type="presParOf" srcId="{1BCB095D-428D-4A64-99AD-EDCE6F20BFA8}" destId="{F22DFB41-8C81-4190-B5DA-1D4261FE8FA0}" srcOrd="1" destOrd="0" presId="urn:microsoft.com/office/officeart/2005/8/layout/hProcess7"/>
    <dgm:cxn modelId="{CED221A6-D919-4A5D-A75E-ADDF2D348452}" type="presParOf" srcId="{1BCB095D-428D-4A64-99AD-EDCE6F20BFA8}" destId="{C2240ACB-1CD2-44E6-9338-4D257614B937}" srcOrd="2" destOrd="0" presId="urn:microsoft.com/office/officeart/2005/8/layout/hProcess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B458EE-A678-409C-A745-46F8813DDCC4}">
      <dsp:nvSpPr>
        <dsp:cNvPr id="0" name=""/>
        <dsp:cNvSpPr/>
      </dsp:nvSpPr>
      <dsp:spPr>
        <a:xfrm>
          <a:off x="0" y="387743"/>
          <a:ext cx="10001250" cy="83475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76208" tIns="416560" rIns="776208"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Medications, other illness (thyroid dysfunction, anemia…)</a:t>
          </a:r>
        </a:p>
      </dsp:txBody>
      <dsp:txXfrm>
        <a:off x="0" y="387743"/>
        <a:ext cx="10001250" cy="834750"/>
      </dsp:txXfrm>
    </dsp:sp>
    <dsp:sp modelId="{0B0FCE98-665E-43BE-8778-9E9F6E3DC188}">
      <dsp:nvSpPr>
        <dsp:cNvPr id="0" name=""/>
        <dsp:cNvSpPr/>
      </dsp:nvSpPr>
      <dsp:spPr>
        <a:xfrm>
          <a:off x="500062" y="92543"/>
          <a:ext cx="7000875" cy="5904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4616" tIns="0" rIns="264616" bIns="0" numCol="1" spcCol="1270" anchor="ctr" anchorCtr="0">
          <a:noAutofit/>
        </a:bodyPr>
        <a:lstStyle/>
        <a:p>
          <a:pPr marL="0" lvl="0" indent="0" algn="l" defTabSz="889000">
            <a:lnSpc>
              <a:spcPct val="90000"/>
            </a:lnSpc>
            <a:spcBef>
              <a:spcPct val="0"/>
            </a:spcBef>
            <a:spcAft>
              <a:spcPct val="35000"/>
            </a:spcAft>
            <a:buNone/>
          </a:pPr>
          <a:r>
            <a:rPr lang="en-US" sz="2000" kern="1200" dirty="0"/>
            <a:t>Consider medical causes</a:t>
          </a:r>
        </a:p>
      </dsp:txBody>
      <dsp:txXfrm>
        <a:off x="528883" y="121364"/>
        <a:ext cx="6943233" cy="532758"/>
      </dsp:txXfrm>
    </dsp:sp>
    <dsp:sp modelId="{37775EB0-ED78-46B0-B03E-765284C00E3C}">
      <dsp:nvSpPr>
        <dsp:cNvPr id="0" name=""/>
        <dsp:cNvSpPr/>
      </dsp:nvSpPr>
      <dsp:spPr>
        <a:xfrm>
          <a:off x="0" y="1625694"/>
          <a:ext cx="10001250" cy="17640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76208" tIns="416560" rIns="776208"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Cognitive-Behavioral Therapy</a:t>
          </a:r>
        </a:p>
        <a:p>
          <a:pPr marL="228600" lvl="1" indent="-228600" algn="l" defTabSz="889000">
            <a:lnSpc>
              <a:spcPct val="90000"/>
            </a:lnSpc>
            <a:spcBef>
              <a:spcPct val="0"/>
            </a:spcBef>
            <a:spcAft>
              <a:spcPct val="15000"/>
            </a:spcAft>
            <a:buChar char="•"/>
          </a:pPr>
          <a:r>
            <a:rPr lang="en-US" sz="2000" kern="1200" dirty="0"/>
            <a:t>Interpersonal therapy</a:t>
          </a:r>
        </a:p>
        <a:p>
          <a:pPr marL="228600" lvl="1" indent="-228600" algn="l" defTabSz="889000">
            <a:lnSpc>
              <a:spcPct val="90000"/>
            </a:lnSpc>
            <a:spcBef>
              <a:spcPct val="0"/>
            </a:spcBef>
            <a:spcAft>
              <a:spcPct val="15000"/>
            </a:spcAft>
            <a:buChar char="•"/>
          </a:pPr>
          <a:r>
            <a:rPr lang="en-US" sz="2000" kern="1200" dirty="0"/>
            <a:t>Family therapy</a:t>
          </a:r>
        </a:p>
        <a:p>
          <a:pPr marL="228600" lvl="1" indent="-228600" algn="l" defTabSz="889000">
            <a:lnSpc>
              <a:spcPct val="90000"/>
            </a:lnSpc>
            <a:spcBef>
              <a:spcPct val="0"/>
            </a:spcBef>
            <a:spcAft>
              <a:spcPct val="15000"/>
            </a:spcAft>
            <a:buChar char="•"/>
          </a:pPr>
          <a:r>
            <a:rPr lang="en-US" sz="2000" kern="1200" dirty="0"/>
            <a:t>Social services</a:t>
          </a:r>
        </a:p>
      </dsp:txBody>
      <dsp:txXfrm>
        <a:off x="0" y="1625694"/>
        <a:ext cx="10001250" cy="1764000"/>
      </dsp:txXfrm>
    </dsp:sp>
    <dsp:sp modelId="{5E5A53BF-6C21-4E10-80AD-011228D3E92D}">
      <dsp:nvSpPr>
        <dsp:cNvPr id="0" name=""/>
        <dsp:cNvSpPr/>
      </dsp:nvSpPr>
      <dsp:spPr>
        <a:xfrm>
          <a:off x="500062" y="1330493"/>
          <a:ext cx="7000875" cy="5904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4616" tIns="0" rIns="264616" bIns="0" numCol="1" spcCol="1270" anchor="ctr" anchorCtr="0">
          <a:noAutofit/>
        </a:bodyPr>
        <a:lstStyle/>
        <a:p>
          <a:pPr marL="0" lvl="0" indent="0" algn="l" defTabSz="889000">
            <a:lnSpc>
              <a:spcPct val="90000"/>
            </a:lnSpc>
            <a:spcBef>
              <a:spcPct val="0"/>
            </a:spcBef>
            <a:spcAft>
              <a:spcPct val="35000"/>
            </a:spcAft>
            <a:buNone/>
          </a:pPr>
          <a:r>
            <a:rPr lang="en-US" sz="2000" kern="1200" dirty="0"/>
            <a:t>Recommend psychotherapy</a:t>
          </a:r>
        </a:p>
      </dsp:txBody>
      <dsp:txXfrm>
        <a:off x="528883" y="1359314"/>
        <a:ext cx="6943233" cy="532758"/>
      </dsp:txXfrm>
    </dsp:sp>
    <dsp:sp modelId="{0704456D-57A1-4896-B050-98FD471E77DD}">
      <dsp:nvSpPr>
        <dsp:cNvPr id="0" name=""/>
        <dsp:cNvSpPr/>
      </dsp:nvSpPr>
      <dsp:spPr>
        <a:xfrm>
          <a:off x="0" y="3792894"/>
          <a:ext cx="10001250" cy="5040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813E3AF-C16D-4C9D-AED3-51D5B2B65A24}">
      <dsp:nvSpPr>
        <dsp:cNvPr id="0" name=""/>
        <dsp:cNvSpPr/>
      </dsp:nvSpPr>
      <dsp:spPr>
        <a:xfrm>
          <a:off x="500062" y="3497694"/>
          <a:ext cx="7000875" cy="5904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4616" tIns="0" rIns="264616" bIns="0" numCol="1" spcCol="1270" anchor="ctr" anchorCtr="0">
          <a:noAutofit/>
        </a:bodyPr>
        <a:lstStyle/>
        <a:p>
          <a:pPr marL="0" lvl="0" indent="0" algn="l" defTabSz="889000">
            <a:lnSpc>
              <a:spcPct val="90000"/>
            </a:lnSpc>
            <a:spcBef>
              <a:spcPct val="0"/>
            </a:spcBef>
            <a:spcAft>
              <a:spcPct val="35000"/>
            </a:spcAft>
            <a:buNone/>
          </a:pPr>
          <a:r>
            <a:rPr lang="en-US" sz="2000" kern="1200" dirty="0"/>
            <a:t>Start a medication</a:t>
          </a:r>
        </a:p>
      </dsp:txBody>
      <dsp:txXfrm>
        <a:off x="528883" y="3526515"/>
        <a:ext cx="6943233" cy="532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BC7E72-47D0-4EFB-AA4D-6A4EB953DDE0}">
      <dsp:nvSpPr>
        <dsp:cNvPr id="0" name=""/>
        <dsp:cNvSpPr/>
      </dsp:nvSpPr>
      <dsp:spPr>
        <a:xfrm>
          <a:off x="756" y="240373"/>
          <a:ext cx="3257243" cy="3908691"/>
        </a:xfrm>
        <a:prstGeom prst="roundRect">
          <a:avLst>
            <a:gd name="adj" fmla="val 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33731" rIns="173355" bIns="0" numCol="1" spcCol="1270" anchor="t" anchorCtr="0">
          <a:noAutofit/>
        </a:bodyPr>
        <a:lstStyle/>
        <a:p>
          <a:pPr marL="0" lvl="0" indent="0" algn="r" defTabSz="1733550">
            <a:lnSpc>
              <a:spcPct val="90000"/>
            </a:lnSpc>
            <a:spcBef>
              <a:spcPct val="0"/>
            </a:spcBef>
            <a:spcAft>
              <a:spcPct val="35000"/>
            </a:spcAft>
            <a:buNone/>
          </a:pPr>
          <a:r>
            <a:rPr lang="en-US" sz="3900" kern="1200" dirty="0"/>
            <a:t>SSRI</a:t>
          </a:r>
        </a:p>
      </dsp:txBody>
      <dsp:txXfrm rot="16200000">
        <a:off x="-1276082" y="1517212"/>
        <a:ext cx="3205127" cy="651448"/>
      </dsp:txXfrm>
    </dsp:sp>
    <dsp:sp modelId="{9C0BF3A8-3BB2-43B7-A2C7-DAA979D34CE5}">
      <dsp:nvSpPr>
        <dsp:cNvPr id="0" name=""/>
        <dsp:cNvSpPr/>
      </dsp:nvSpPr>
      <dsp:spPr>
        <a:xfrm>
          <a:off x="652205" y="240373"/>
          <a:ext cx="2426646" cy="3908691"/>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725" rIns="0" bIns="0" numCol="1" spcCol="1270" anchor="t" anchorCtr="0">
          <a:noAutofit/>
        </a:bodyPr>
        <a:lstStyle/>
        <a:p>
          <a:pPr marL="0" lvl="0" indent="0" algn="l" defTabSz="1111250">
            <a:lnSpc>
              <a:spcPct val="90000"/>
            </a:lnSpc>
            <a:spcBef>
              <a:spcPct val="0"/>
            </a:spcBef>
            <a:spcAft>
              <a:spcPct val="35000"/>
            </a:spcAft>
            <a:buNone/>
          </a:pPr>
          <a:r>
            <a:rPr lang="en-US" sz="2500" kern="1200" dirty="0"/>
            <a:t>Fluoxetine</a:t>
          </a:r>
        </a:p>
        <a:p>
          <a:pPr marL="0" lvl="0" indent="0" algn="l" defTabSz="1111250">
            <a:lnSpc>
              <a:spcPct val="90000"/>
            </a:lnSpc>
            <a:spcBef>
              <a:spcPct val="0"/>
            </a:spcBef>
            <a:spcAft>
              <a:spcPct val="35000"/>
            </a:spcAft>
            <a:buNone/>
          </a:pPr>
          <a:r>
            <a:rPr lang="en-US" sz="2500" kern="1200" dirty="0"/>
            <a:t>Escitalopram</a:t>
          </a:r>
        </a:p>
        <a:p>
          <a:pPr marL="0" lvl="0" indent="0" algn="l" defTabSz="1111250">
            <a:lnSpc>
              <a:spcPct val="90000"/>
            </a:lnSpc>
            <a:spcBef>
              <a:spcPct val="0"/>
            </a:spcBef>
            <a:spcAft>
              <a:spcPct val="35000"/>
            </a:spcAft>
            <a:buNone/>
          </a:pPr>
          <a:r>
            <a:rPr lang="en-US" sz="2500" kern="1200" dirty="0"/>
            <a:t>(sertraline)</a:t>
          </a:r>
        </a:p>
      </dsp:txBody>
      <dsp:txXfrm>
        <a:off x="652205" y="240373"/>
        <a:ext cx="2426646" cy="3908691"/>
      </dsp:txXfrm>
    </dsp:sp>
    <dsp:sp modelId="{22B25F8A-E34B-452B-8A5F-5528F33A2640}">
      <dsp:nvSpPr>
        <dsp:cNvPr id="0" name=""/>
        <dsp:cNvSpPr/>
      </dsp:nvSpPr>
      <dsp:spPr>
        <a:xfrm>
          <a:off x="3372003" y="240373"/>
          <a:ext cx="3257243" cy="3908691"/>
        </a:xfrm>
        <a:prstGeom prst="roundRect">
          <a:avLst>
            <a:gd name="adj" fmla="val 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33731" rIns="173355" bIns="0" numCol="1" spcCol="1270" anchor="t" anchorCtr="0">
          <a:noAutofit/>
        </a:bodyPr>
        <a:lstStyle/>
        <a:p>
          <a:pPr marL="0" lvl="0" indent="0" algn="r" defTabSz="1733550">
            <a:lnSpc>
              <a:spcPct val="90000"/>
            </a:lnSpc>
            <a:spcBef>
              <a:spcPct val="0"/>
            </a:spcBef>
            <a:spcAft>
              <a:spcPct val="35000"/>
            </a:spcAft>
            <a:buNone/>
          </a:pPr>
          <a:r>
            <a:rPr lang="en-US" sz="3900" kern="1200" dirty="0"/>
            <a:t>SNRIs</a:t>
          </a:r>
        </a:p>
      </dsp:txBody>
      <dsp:txXfrm rot="16200000">
        <a:off x="2095164" y="1517212"/>
        <a:ext cx="3205127" cy="651448"/>
      </dsp:txXfrm>
    </dsp:sp>
    <dsp:sp modelId="{BDF7F157-35C6-4147-AFAE-C0DAB78C3356}">
      <dsp:nvSpPr>
        <dsp:cNvPr id="0" name=""/>
        <dsp:cNvSpPr/>
      </dsp:nvSpPr>
      <dsp:spPr>
        <a:xfrm rot="5400000">
          <a:off x="3100909" y="3348845"/>
          <a:ext cx="574759" cy="488586"/>
        </a:xfrm>
        <a:prstGeom prst="flowChartExtra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694005-3FD8-4DFC-A72C-D1A6BF6C310D}">
      <dsp:nvSpPr>
        <dsp:cNvPr id="0" name=""/>
        <dsp:cNvSpPr/>
      </dsp:nvSpPr>
      <dsp:spPr>
        <a:xfrm>
          <a:off x="4023452" y="240373"/>
          <a:ext cx="2426646" cy="3908691"/>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725" rIns="0" bIns="0" numCol="1" spcCol="1270" anchor="t" anchorCtr="0">
          <a:noAutofit/>
        </a:bodyPr>
        <a:lstStyle/>
        <a:p>
          <a:pPr marL="0" lvl="0" indent="0" algn="l" defTabSz="1111250">
            <a:lnSpc>
              <a:spcPct val="90000"/>
            </a:lnSpc>
            <a:spcBef>
              <a:spcPct val="0"/>
            </a:spcBef>
            <a:spcAft>
              <a:spcPct val="35000"/>
            </a:spcAft>
            <a:buNone/>
          </a:pPr>
          <a:r>
            <a:rPr lang="en-US" sz="2500" kern="1200" dirty="0"/>
            <a:t>(venlafaxine)</a:t>
          </a:r>
        </a:p>
        <a:p>
          <a:pPr marL="0" lvl="0" indent="0" algn="l" defTabSz="1111250">
            <a:lnSpc>
              <a:spcPct val="90000"/>
            </a:lnSpc>
            <a:spcBef>
              <a:spcPct val="0"/>
            </a:spcBef>
            <a:spcAft>
              <a:spcPct val="35000"/>
            </a:spcAft>
            <a:buNone/>
          </a:pPr>
          <a:r>
            <a:rPr lang="en-US" sz="2500" kern="1200" dirty="0"/>
            <a:t>(duloxetine)</a:t>
          </a:r>
        </a:p>
      </dsp:txBody>
      <dsp:txXfrm>
        <a:off x="4023452" y="240373"/>
        <a:ext cx="2426646" cy="3908691"/>
      </dsp:txXfrm>
    </dsp:sp>
    <dsp:sp modelId="{49068461-5B01-4EB3-BC44-E34F5B7EEA9E}">
      <dsp:nvSpPr>
        <dsp:cNvPr id="0" name=""/>
        <dsp:cNvSpPr/>
      </dsp:nvSpPr>
      <dsp:spPr>
        <a:xfrm>
          <a:off x="6743250" y="240373"/>
          <a:ext cx="3257243" cy="3908691"/>
        </a:xfrm>
        <a:prstGeom prst="roundRect">
          <a:avLst>
            <a:gd name="adj" fmla="val 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33731" rIns="173355" bIns="0" numCol="1" spcCol="1270" anchor="t" anchorCtr="0">
          <a:noAutofit/>
        </a:bodyPr>
        <a:lstStyle/>
        <a:p>
          <a:pPr marL="0" lvl="0" indent="0" algn="r" defTabSz="1733550">
            <a:lnSpc>
              <a:spcPct val="90000"/>
            </a:lnSpc>
            <a:spcBef>
              <a:spcPct val="0"/>
            </a:spcBef>
            <a:spcAft>
              <a:spcPct val="35000"/>
            </a:spcAft>
            <a:buNone/>
          </a:pPr>
          <a:r>
            <a:rPr lang="en-US" sz="3900" kern="1200" dirty="0"/>
            <a:t>Other options</a:t>
          </a:r>
        </a:p>
      </dsp:txBody>
      <dsp:txXfrm rot="16200000">
        <a:off x="5466410" y="1517212"/>
        <a:ext cx="3205127" cy="651448"/>
      </dsp:txXfrm>
    </dsp:sp>
    <dsp:sp modelId="{40F98D31-03D7-400E-98DC-82E0F8C7D6B2}">
      <dsp:nvSpPr>
        <dsp:cNvPr id="0" name=""/>
        <dsp:cNvSpPr/>
      </dsp:nvSpPr>
      <dsp:spPr>
        <a:xfrm rot="5400000">
          <a:off x="6472156" y="3348845"/>
          <a:ext cx="574759" cy="488586"/>
        </a:xfrm>
        <a:prstGeom prst="flowChartExtract">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240ACB-1CD2-44E6-9338-4D257614B937}">
      <dsp:nvSpPr>
        <dsp:cNvPr id="0" name=""/>
        <dsp:cNvSpPr/>
      </dsp:nvSpPr>
      <dsp:spPr>
        <a:xfrm>
          <a:off x="7394698" y="240373"/>
          <a:ext cx="2426646" cy="3908691"/>
        </a:xfrm>
        <a:prstGeom prst="rect">
          <a:avLst/>
        </a:prstGeom>
        <a:noFill/>
        <a:ln w="1905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725" rIns="0" bIns="0" numCol="1" spcCol="1270" anchor="t" anchorCtr="0">
          <a:noAutofit/>
        </a:bodyPr>
        <a:lstStyle/>
        <a:p>
          <a:pPr marL="0" lvl="0" indent="0" algn="l" defTabSz="1111250">
            <a:lnSpc>
              <a:spcPct val="90000"/>
            </a:lnSpc>
            <a:spcBef>
              <a:spcPct val="0"/>
            </a:spcBef>
            <a:spcAft>
              <a:spcPct val="35000"/>
            </a:spcAft>
            <a:buNone/>
          </a:pPr>
          <a:r>
            <a:rPr lang="en-US" sz="2500" kern="1200" dirty="0"/>
            <a:t>(Other antidepressants)</a:t>
          </a:r>
        </a:p>
        <a:p>
          <a:pPr marL="0" lvl="0" indent="0" algn="l" defTabSz="1111250">
            <a:lnSpc>
              <a:spcPct val="90000"/>
            </a:lnSpc>
            <a:spcBef>
              <a:spcPct val="0"/>
            </a:spcBef>
            <a:spcAft>
              <a:spcPct val="35000"/>
            </a:spcAft>
            <a:buNone/>
          </a:pPr>
          <a:r>
            <a:rPr lang="en-US" sz="2500" kern="1200" dirty="0"/>
            <a:t>(TMS)</a:t>
          </a:r>
        </a:p>
      </dsp:txBody>
      <dsp:txXfrm>
        <a:off x="7394698" y="240373"/>
        <a:ext cx="2426646" cy="390869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C6CCE0-3E5F-4C0B-A105-A29255638C51}" type="datetimeFigureOut">
              <a:rPr lang="en-US" smtClean="0"/>
              <a:t>6/17/2020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0B86F0-62C0-4E86-A021-A06CF4471469}" type="slidenum">
              <a:rPr lang="en-US" smtClean="0"/>
              <a:t>‹#›</a:t>
            </a:fld>
            <a:endParaRPr lang="en-US"/>
          </a:p>
        </p:txBody>
      </p:sp>
    </p:spTree>
    <p:extLst>
      <p:ext uri="{BB962C8B-B14F-4D97-AF65-F5344CB8AC3E}">
        <p14:creationId xmlns:p14="http://schemas.microsoft.com/office/powerpoint/2010/main" val="2273682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Symptoms</a:t>
            </a:r>
            <a:r>
              <a:rPr lang="en-US" baseline="0" dirty="0"/>
              <a:t> in bold can be useful clues to the diagnosis that may show up in clinic</a:t>
            </a:r>
            <a:endParaRPr lang="en-US" dirty="0"/>
          </a:p>
        </p:txBody>
      </p:sp>
      <p:sp>
        <p:nvSpPr>
          <p:cNvPr id="4" name="Slide Number Placeholder 3"/>
          <p:cNvSpPr>
            <a:spLocks noGrp="1"/>
          </p:cNvSpPr>
          <p:nvPr>
            <p:ph type="sldNum" sz="quarter" idx="10"/>
          </p:nvPr>
        </p:nvSpPr>
        <p:spPr/>
        <p:txBody>
          <a:bodyPr/>
          <a:lstStyle/>
          <a:p>
            <a:fld id="{C90B86F0-62C0-4E86-A021-A06CF4471469}" type="slidenum">
              <a:rPr lang="en-US" smtClean="0"/>
              <a:t>2</a:t>
            </a:fld>
            <a:endParaRPr lang="en-US"/>
          </a:p>
        </p:txBody>
      </p:sp>
    </p:spTree>
    <p:extLst>
      <p:ext uri="{BB962C8B-B14F-4D97-AF65-F5344CB8AC3E}">
        <p14:creationId xmlns:p14="http://schemas.microsoft.com/office/powerpoint/2010/main" val="2622012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gold standard treatment</a:t>
            </a:r>
            <a:r>
              <a:rPr lang="en-US" baseline="0" dirty="0"/>
              <a:t> of anxiety is CBT!!! And the earlier you start, the better.</a:t>
            </a:r>
            <a:endParaRPr lang="en-US" dirty="0"/>
          </a:p>
          <a:p>
            <a:endParaRPr lang="en-US" dirty="0"/>
          </a:p>
          <a:p>
            <a:r>
              <a:rPr lang="en-US" dirty="0"/>
              <a:t>The largest study, the Treatment of Adolescent Depression Study, involved subjects who were randomly assigned to receive placebo, CBT alone, fluoxetine alone, or a combination treatment of CBT with fluoxetine.</a:t>
            </a:r>
            <a:r>
              <a:rPr lang="en-US" baseline="30000" dirty="0">
                <a:hlinkClick r:id="rId3"/>
              </a:rPr>
              <a:t>45</a:t>
            </a:r>
            <a:r>
              <a:rPr lang="en-US" dirty="0"/>
              <a:t> Subjects assigned to receive combination treatment or fluoxetine alone showed significantly greater improvement in their depressive symptoms compared with those on placebo or those treated with CBT alone (also see subsection “CBT”). There is also a more rapid initial response when medication is initiated first or in combination with therapy.</a:t>
            </a:r>
            <a:r>
              <a:rPr lang="en-US" baseline="30000" dirty="0">
                <a:hlinkClick r:id="rId3"/>
              </a:rPr>
              <a:t>55</a:t>
            </a:r>
            <a:r>
              <a:rPr lang="en-US" dirty="0"/>
              <a:t> The superiority of combination therapy is also demonstrated in adolescents with anxiety.</a:t>
            </a:r>
            <a:r>
              <a:rPr lang="en-US" baseline="30000" dirty="0">
                <a:hlinkClick r:id="rId3"/>
              </a:rPr>
              <a:t>56</a:t>
            </a:r>
            <a:r>
              <a:rPr lang="en-US" baseline="30000" dirty="0"/>
              <a:t>,</a:t>
            </a:r>
            <a:r>
              <a:rPr lang="en-US" baseline="30000" dirty="0">
                <a:hlinkClick r:id="rId3"/>
              </a:rPr>
              <a:t>57</a:t>
            </a:r>
            <a:r>
              <a:rPr lang="en-US" dirty="0"/>
              <a:t> However, a few trials have revealed little extra benefit to combination therapy, but these findings might be confounded by the control therapy intervention (</a:t>
            </a:r>
            <a:r>
              <a:rPr lang="en-US" dirty="0" err="1"/>
              <a:t>ie</a:t>
            </a:r>
            <a:r>
              <a:rPr lang="en-US" dirty="0"/>
              <a:t>, routine specialist care).</a:t>
            </a:r>
            <a:r>
              <a:rPr lang="en-US" baseline="30000" dirty="0">
                <a:hlinkClick r:id="rId3"/>
              </a:rPr>
              <a:t>58</a:t>
            </a:r>
            <a:r>
              <a:rPr lang="en-US" baseline="30000" dirty="0"/>
              <a:t>–</a:t>
            </a:r>
            <a:r>
              <a:rPr lang="en-US" baseline="30000" dirty="0">
                <a:hlinkClick r:id="rId3"/>
              </a:rPr>
              <a:t>60</a:t>
            </a:r>
            <a:endParaRPr lang="en-US" dirty="0"/>
          </a:p>
          <a:p>
            <a:r>
              <a:rPr lang="en-US" dirty="0"/>
              <a:t>Combination therapy has also been evaluated in adolescents with treatment-resistant depression. In the Treatment of SSRI-resistant Depression in Adolescents study, researchers examined treatment options for adolescents aged 12 to 18 whose depression had not improved after 1 adequate trial of an SSRI.</a:t>
            </a:r>
            <a:r>
              <a:rPr lang="en-US" baseline="30000" dirty="0">
                <a:hlinkClick r:id="rId3"/>
              </a:rPr>
              <a:t>39</a:t>
            </a:r>
            <a:r>
              <a:rPr lang="en-US" baseline="30000" dirty="0"/>
              <a:t>–</a:t>
            </a:r>
            <a:r>
              <a:rPr lang="en-US" baseline="30000" dirty="0">
                <a:hlinkClick r:id="rId3"/>
              </a:rPr>
              <a:t>41</a:t>
            </a:r>
            <a:r>
              <a:rPr lang="en-US" baseline="30000" dirty="0"/>
              <a:t>,</a:t>
            </a:r>
            <a:r>
              <a:rPr lang="en-US" baseline="30000" dirty="0">
                <a:hlinkClick r:id="rId3"/>
              </a:rPr>
              <a:t>49</a:t>
            </a:r>
            <a:r>
              <a:rPr lang="en-US" baseline="30000" dirty="0"/>
              <a:t>,</a:t>
            </a:r>
            <a:r>
              <a:rPr lang="en-US" baseline="30000" dirty="0">
                <a:hlinkClick r:id="rId3"/>
              </a:rPr>
              <a:t>61</a:t>
            </a:r>
            <a:r>
              <a:rPr lang="en-US" baseline="30000" dirty="0"/>
              <a:t>–</a:t>
            </a:r>
            <a:r>
              <a:rPr lang="en-US" baseline="30000" dirty="0">
                <a:hlinkClick r:id="rId3"/>
              </a:rPr>
              <a:t>63</a:t>
            </a:r>
            <a:r>
              <a:rPr lang="en-US" dirty="0"/>
              <a:t> Subjects were randomly assigned to 4 possible interventions: (1) switch to a different SSRI (citalopram, fluoxetine, paroxetine), (2) switch to a second SSRI in combination with CBT, (3) switch to venlafaxine, or (4) switch to venlafaxine in combination with CBT. Patients who received CBT and changed their medication to a second SSRI or venlafaxine had a higher response rate (54.8%; 95% confidence interval [CI]: 47%–62%) than changing the medication alone (40.5%; 95% CI: 33%–48%; </a:t>
            </a:r>
            <a:r>
              <a:rPr lang="en-US" i="1" dirty="0"/>
              <a:t>P</a:t>
            </a:r>
            <a:r>
              <a:rPr lang="en-US" dirty="0"/>
              <a:t> = .009). Additionally, there was no difference in response rate between venlafaxine and a second SSRI (48.2%; 95% CI: 41%–56%; and 47%; 95% CI: 40%–55%; </a:t>
            </a:r>
            <a:r>
              <a:rPr lang="en-US" i="1" dirty="0"/>
              <a:t>P</a:t>
            </a:r>
            <a:r>
              <a:rPr lang="en-US" dirty="0"/>
              <a:t> = .83) as well as no significant differences among Children’s Depression Rating Scale–Revised improvements between treatment options.</a:t>
            </a:r>
          </a:p>
          <a:p>
            <a:r>
              <a:rPr lang="en-US" dirty="0"/>
              <a:t>Finally, with available evidence from RCTs, it is suggested that adverse effects do emerge in depressed youth who are treated with antidepressants.</a:t>
            </a:r>
            <a:r>
              <a:rPr lang="en-US" baseline="30000" dirty="0">
                <a:hlinkClick r:id="rId3"/>
              </a:rPr>
              <a:t>45</a:t>
            </a:r>
            <a:r>
              <a:rPr lang="en-US" dirty="0"/>
              <a:t> Adverse effects (</a:t>
            </a:r>
            <a:r>
              <a:rPr lang="en-US" dirty="0" err="1"/>
              <a:t>ie</a:t>
            </a:r>
            <a:r>
              <a:rPr lang="en-US" dirty="0"/>
              <a:t>, nausea, headaches, behavioral activation, </a:t>
            </a:r>
            <a:r>
              <a:rPr lang="en-US" dirty="0" err="1"/>
              <a:t>etc</a:t>
            </a:r>
            <a:r>
              <a:rPr lang="en-US" dirty="0"/>
              <a:t>) were found to occur in most adolescents treated with antidepressants, with duloxetine, venlafaxine, and paroxetine as the most intolerable.</a:t>
            </a:r>
            <a:r>
              <a:rPr lang="en-US" baseline="30000" dirty="0">
                <a:hlinkClick r:id="rId3"/>
              </a:rPr>
              <a:t>45</a:t>
            </a:r>
            <a:r>
              <a:rPr lang="en-US" dirty="0"/>
              <a:t> Therefore, routine monitoring of the development of adverse events is critical for depressed youth treated with antidepressants.</a:t>
            </a:r>
          </a:p>
          <a:p>
            <a:r>
              <a:rPr lang="en-US" dirty="0"/>
              <a:t>The most significant adverse effect of antidepressants is the emergence of new onset or worsening suicidality, which was demonstrated in the FDA review in 2004.</a:t>
            </a:r>
            <a:r>
              <a:rPr lang="en-US" baseline="30000" dirty="0">
                <a:hlinkClick r:id="rId3"/>
              </a:rPr>
              <a:t>29</a:t>
            </a:r>
            <a:r>
              <a:rPr lang="en-US" dirty="0"/>
              <a:t> The estimated risk of suicidality is 4% in those on medication versus 2% in those on placebo. However, further analyses of clinical trials data revealed that there is overall improvement in suicidality in subjects treated with antidepressants, with only a few subjects reporting worsening or new onset suicidality.</a:t>
            </a:r>
            <a:r>
              <a:rPr lang="en-US" baseline="30000" dirty="0">
                <a:hlinkClick r:id="rId3"/>
              </a:rPr>
              <a:t>49</a:t>
            </a:r>
            <a:r>
              <a:rPr lang="en-US" dirty="0"/>
              <a:t> In the FDA review, it was also suggested that paroxetine and venlafaxine have a significantly higher risk for suicidality compared with other serotonergic antidepressants.</a:t>
            </a:r>
          </a:p>
          <a:p>
            <a:r>
              <a:rPr lang="en-US" dirty="0"/>
              <a:t>(https://pediatrics.aappublications.org/content/141/3/e20174082)</a:t>
            </a:r>
          </a:p>
        </p:txBody>
      </p:sp>
      <p:sp>
        <p:nvSpPr>
          <p:cNvPr id="4" name="Slide Number Placeholder 3"/>
          <p:cNvSpPr>
            <a:spLocks noGrp="1"/>
          </p:cNvSpPr>
          <p:nvPr>
            <p:ph type="sldNum" sz="quarter" idx="10"/>
          </p:nvPr>
        </p:nvSpPr>
        <p:spPr/>
        <p:txBody>
          <a:bodyPr/>
          <a:lstStyle/>
          <a:p>
            <a:fld id="{C90B86F0-62C0-4E86-A021-A06CF4471469}" type="slidenum">
              <a:rPr lang="en-US" smtClean="0"/>
              <a:t>3</a:t>
            </a:fld>
            <a:endParaRPr lang="en-US"/>
          </a:p>
        </p:txBody>
      </p:sp>
    </p:spTree>
    <p:extLst>
      <p:ext uri="{BB962C8B-B14F-4D97-AF65-F5344CB8AC3E}">
        <p14:creationId xmlns:p14="http://schemas.microsoft.com/office/powerpoint/2010/main" val="2234808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Good rating scale options for depression: PHQ-9M, Moods and Feelings Questionnaire</a:t>
            </a:r>
          </a:p>
          <a:p>
            <a:r>
              <a:rPr lang="en-US" baseline="0" dirty="0"/>
              <a:t>Good rating scale options for anxiety: SCARED, Spence Children’s Anxiety Scale</a:t>
            </a:r>
          </a:p>
          <a:p>
            <a:endParaRPr lang="en-US" baseline="0" dirty="0"/>
          </a:p>
          <a:p>
            <a:r>
              <a:rPr lang="en-US" baseline="0" dirty="0"/>
              <a:t>Especially right now, good safety assessment for child abuse/trauma/domestic violence is important, as rates are rising in the face of the lockdown and can manifest as anxiety or depression symptoms</a:t>
            </a:r>
          </a:p>
          <a:p>
            <a:endParaRPr lang="en-US" baseline="0" dirty="0"/>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Adding CBT to fluoxetine in the </a:t>
            </a:r>
            <a:r>
              <a:rPr lang="en-US" dirty="0" err="1"/>
              <a:t>YoDA</a:t>
            </a:r>
            <a:r>
              <a:rPr lang="en-US" dirty="0"/>
              <a:t> study did not show benefit over CBT</a:t>
            </a:r>
            <a:r>
              <a:rPr lang="en-US" baseline="0" dirty="0"/>
              <a:t> alone, but TADS showed benefit of fluoxetine over </a:t>
            </a:r>
            <a:r>
              <a:rPr lang="en-US" baseline="0" dirty="0" err="1"/>
              <a:t>CBT+fluoxetine</a:t>
            </a:r>
            <a:r>
              <a:rPr lang="en-US" baseline="0" dirty="0"/>
              <a:t> combination (https://www.thelancet.com/journals/lanpsy/article/PIIS2215-0366(19)30215-9/fulltext). But in </a:t>
            </a:r>
            <a:r>
              <a:rPr lang="en-US" baseline="0" dirty="0" err="1"/>
              <a:t>YoDA</a:t>
            </a:r>
            <a:r>
              <a:rPr lang="en-US" baseline="0" dirty="0"/>
              <a:t>, older youth and those with comorbid anxiety disorders saw more benefit from fluoxetine. So, age might play a role, as might comorbidities. Also, fewer suicide attempts in the fluoxetine group in </a:t>
            </a:r>
            <a:r>
              <a:rPr lang="en-US" baseline="0" dirty="0" err="1"/>
              <a:t>YoDA</a:t>
            </a:r>
            <a:r>
              <a:rPr lang="en-US" baseline="0" dirty="0"/>
              <a:t> than in the placebo group—this was nonsignificant, however.</a:t>
            </a:r>
          </a:p>
          <a:p>
            <a:endParaRPr lang="en-US" baseline="0" dirty="0"/>
          </a:p>
        </p:txBody>
      </p:sp>
      <p:sp>
        <p:nvSpPr>
          <p:cNvPr id="4" name="Slide Number Placeholder 3"/>
          <p:cNvSpPr>
            <a:spLocks noGrp="1"/>
          </p:cNvSpPr>
          <p:nvPr>
            <p:ph type="sldNum" sz="quarter" idx="10"/>
          </p:nvPr>
        </p:nvSpPr>
        <p:spPr/>
        <p:txBody>
          <a:bodyPr/>
          <a:lstStyle/>
          <a:p>
            <a:fld id="{C90B86F0-62C0-4E86-A021-A06CF4471469}" type="slidenum">
              <a:rPr lang="en-US" smtClean="0"/>
              <a:t>4</a:t>
            </a:fld>
            <a:endParaRPr lang="en-US"/>
          </a:p>
        </p:txBody>
      </p:sp>
    </p:spTree>
    <p:extLst>
      <p:ext uri="{BB962C8B-B14F-4D97-AF65-F5344CB8AC3E}">
        <p14:creationId xmlns:p14="http://schemas.microsoft.com/office/powerpoint/2010/main" val="3073409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Non FDA-approved treatments are in parentheses</a:t>
            </a:r>
          </a:p>
          <a:p>
            <a:r>
              <a:rPr lang="en-US" dirty="0"/>
              <a:t>https://www.ncbi.nlm.nih.gov/pmc/articles/PMC4791100/</a:t>
            </a:r>
          </a:p>
        </p:txBody>
      </p:sp>
      <p:sp>
        <p:nvSpPr>
          <p:cNvPr id="4" name="Slide Number Placeholder 3"/>
          <p:cNvSpPr>
            <a:spLocks noGrp="1"/>
          </p:cNvSpPr>
          <p:nvPr>
            <p:ph type="sldNum" sz="quarter" idx="10"/>
          </p:nvPr>
        </p:nvSpPr>
        <p:spPr/>
        <p:txBody>
          <a:bodyPr/>
          <a:lstStyle/>
          <a:p>
            <a:fld id="{C90B86F0-62C0-4E86-A021-A06CF4471469}" type="slidenum">
              <a:rPr lang="en-US" smtClean="0"/>
              <a:t>5</a:t>
            </a:fld>
            <a:endParaRPr lang="en-US"/>
          </a:p>
        </p:txBody>
      </p:sp>
    </p:spTree>
    <p:extLst>
      <p:ext uri="{BB962C8B-B14F-4D97-AF65-F5344CB8AC3E}">
        <p14:creationId xmlns:p14="http://schemas.microsoft.com/office/powerpoint/2010/main" val="2380029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Sertraline can also be helpful. Start at 12.5-25mg and increase in 12.5-25mg increments.</a:t>
            </a:r>
            <a:r>
              <a:rPr lang="en-US" baseline="0" dirty="0"/>
              <a:t> People with comorbid anxiety tend to tolerate meds better if you start at low doses. Make sure patients know that they will likely have side effects for the first few weeks, but often the side effects improve after that.</a:t>
            </a:r>
            <a:endParaRPr lang="en-US" dirty="0"/>
          </a:p>
        </p:txBody>
      </p:sp>
      <p:sp>
        <p:nvSpPr>
          <p:cNvPr id="4" name="Slide Number Placeholder 3"/>
          <p:cNvSpPr>
            <a:spLocks noGrp="1"/>
          </p:cNvSpPr>
          <p:nvPr>
            <p:ph type="sldNum" sz="quarter" idx="10"/>
          </p:nvPr>
        </p:nvSpPr>
        <p:spPr/>
        <p:txBody>
          <a:bodyPr/>
          <a:lstStyle/>
          <a:p>
            <a:fld id="{C90B86F0-62C0-4E86-A021-A06CF4471469}" type="slidenum">
              <a:rPr lang="en-US" smtClean="0"/>
              <a:t>6</a:t>
            </a:fld>
            <a:endParaRPr lang="en-US"/>
          </a:p>
        </p:txBody>
      </p:sp>
    </p:spTree>
    <p:extLst>
      <p:ext uri="{BB962C8B-B14F-4D97-AF65-F5344CB8AC3E}">
        <p14:creationId xmlns:p14="http://schemas.microsoft.com/office/powerpoint/2010/main" val="3570168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https://www.cms.gov/Medicare-Medicaid-Coordination/Fraud-Prevention/Medicaid-Integrity-Education/Pharmacy-Education-Materials/Downloads/ad-pediatric-dosingchart11-14.pdf</a:t>
            </a:r>
          </a:p>
        </p:txBody>
      </p:sp>
      <p:sp>
        <p:nvSpPr>
          <p:cNvPr id="4" name="Slide Number Placeholder 3"/>
          <p:cNvSpPr>
            <a:spLocks noGrp="1"/>
          </p:cNvSpPr>
          <p:nvPr>
            <p:ph type="sldNum" sz="quarter" idx="10"/>
          </p:nvPr>
        </p:nvSpPr>
        <p:spPr/>
        <p:txBody>
          <a:bodyPr/>
          <a:lstStyle/>
          <a:p>
            <a:fld id="{C90B86F0-62C0-4E86-A021-A06CF4471469}" type="slidenum">
              <a:rPr lang="en-US" smtClean="0"/>
              <a:t>7</a:t>
            </a:fld>
            <a:endParaRPr lang="en-US"/>
          </a:p>
        </p:txBody>
      </p:sp>
    </p:spTree>
    <p:extLst>
      <p:ext uri="{BB962C8B-B14F-4D97-AF65-F5344CB8AC3E}">
        <p14:creationId xmlns:p14="http://schemas.microsoft.com/office/powerpoint/2010/main" val="614655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Adolescents</a:t>
            </a:r>
            <a:r>
              <a:rPr lang="en-US" baseline="0" dirty="0"/>
              <a:t> often have a more robust placebo effect, and are more likely than adults to have side effects.</a:t>
            </a:r>
            <a:endParaRPr lang="en-US" dirty="0"/>
          </a:p>
        </p:txBody>
      </p:sp>
      <p:sp>
        <p:nvSpPr>
          <p:cNvPr id="4" name="Slide Number Placeholder 3"/>
          <p:cNvSpPr>
            <a:spLocks noGrp="1"/>
          </p:cNvSpPr>
          <p:nvPr>
            <p:ph type="sldNum" sz="quarter" idx="10"/>
          </p:nvPr>
        </p:nvSpPr>
        <p:spPr/>
        <p:txBody>
          <a:bodyPr/>
          <a:lstStyle/>
          <a:p>
            <a:fld id="{C90B86F0-62C0-4E86-A021-A06CF4471469}" type="slidenum">
              <a:rPr lang="en-US" smtClean="0"/>
              <a:t>8</a:t>
            </a:fld>
            <a:endParaRPr lang="en-US"/>
          </a:p>
        </p:txBody>
      </p:sp>
    </p:spTree>
    <p:extLst>
      <p:ext uri="{BB962C8B-B14F-4D97-AF65-F5344CB8AC3E}">
        <p14:creationId xmlns:p14="http://schemas.microsoft.com/office/powerpoint/2010/main" val="3900973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https://www.ncbi.nlm.nih.gov/pmc/articles/PMC6738970/</a:t>
            </a:r>
          </a:p>
          <a:p>
            <a:r>
              <a:rPr lang="en-US" dirty="0"/>
              <a:t>Occasionally,</a:t>
            </a:r>
            <a:r>
              <a:rPr lang="en-US" baseline="0" dirty="0"/>
              <a:t> mirtazapine may be worth considering for children with frequent stomachaches/GI symptoms, or who have poor appetite or poor sleep</a:t>
            </a:r>
            <a:endParaRPr lang="en-US" dirty="0"/>
          </a:p>
        </p:txBody>
      </p:sp>
      <p:sp>
        <p:nvSpPr>
          <p:cNvPr id="4" name="Slide Number Placeholder 3"/>
          <p:cNvSpPr>
            <a:spLocks noGrp="1"/>
          </p:cNvSpPr>
          <p:nvPr>
            <p:ph type="sldNum" sz="quarter" idx="10"/>
          </p:nvPr>
        </p:nvSpPr>
        <p:spPr/>
        <p:txBody>
          <a:bodyPr/>
          <a:lstStyle/>
          <a:p>
            <a:fld id="{C90B86F0-62C0-4E86-A021-A06CF4471469}" type="slidenum">
              <a:rPr lang="en-US" smtClean="0"/>
              <a:t>9</a:t>
            </a:fld>
            <a:endParaRPr lang="en-US"/>
          </a:p>
        </p:txBody>
      </p:sp>
    </p:spTree>
    <p:extLst>
      <p:ext uri="{BB962C8B-B14F-4D97-AF65-F5344CB8AC3E}">
        <p14:creationId xmlns:p14="http://schemas.microsoft.com/office/powerpoint/2010/main" val="36663240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a:t>
            </a:r>
            <a:r>
              <a:rPr lang="en-US" baseline="0" dirty="0"/>
              <a:t> are options worth considering for patients who are reticent about trying medications and who want more than only weekly psychotherapy. Diet and exercise, of course, are useful adjuncts for any course of treatment due to their relatively low risk profile.</a:t>
            </a:r>
          </a:p>
          <a:p>
            <a:r>
              <a:rPr lang="en-US" baseline="0" dirty="0"/>
              <a:t>Intensive programs can be particularly useful for children who do better with structure, and their home lacks that structure, or who need the extra support for behavioral activation (i.e. engaging in meaningful activities)</a:t>
            </a:r>
          </a:p>
          <a:p>
            <a:endParaRPr lang="en-US" baseline="0" dirty="0"/>
          </a:p>
          <a:p>
            <a:r>
              <a:rPr lang="en-US" baseline="0" dirty="0"/>
              <a:t>TMS study:</a:t>
            </a:r>
          </a:p>
          <a:p>
            <a:r>
              <a:rPr lang="en-US" sz="1200" kern="1200" dirty="0">
                <a:solidFill>
                  <a:schemeClr val="tx1"/>
                </a:solidFill>
                <a:effectLst/>
                <a:latin typeface="+mn-lt"/>
                <a:ea typeface="+mn-ea"/>
                <a:cs typeface="+mn-cs"/>
              </a:rPr>
              <a:t>-This is a federally funded study examining doses of TMS thought to be effective for depression in Teenagers.</a:t>
            </a:r>
            <a:endParaRPr lang="en-US" dirty="0"/>
          </a:p>
          <a:p>
            <a:r>
              <a:rPr lang="en-US" sz="1200" kern="1200" dirty="0">
                <a:solidFill>
                  <a:schemeClr val="tx1"/>
                </a:solidFill>
                <a:effectLst/>
                <a:latin typeface="+mn-lt"/>
                <a:ea typeface="+mn-ea"/>
                <a:cs typeface="+mn-cs"/>
              </a:rPr>
              <a:t>- Youth (12- 18  years of age) with depression are eligible. Usually they will have failed medication but drug naïve patients can enroll.</a:t>
            </a:r>
            <a:endParaRPr lang="en-US" dirty="0"/>
          </a:p>
          <a:p>
            <a:r>
              <a:rPr lang="en-US" sz="1200" kern="1200" dirty="0">
                <a:solidFill>
                  <a:schemeClr val="tx1"/>
                </a:solidFill>
                <a:effectLst/>
                <a:latin typeface="+mn-lt"/>
                <a:ea typeface="+mn-ea"/>
                <a:cs typeface="+mn-cs"/>
              </a:rPr>
              <a:t>-This is an alternative to medication. So these need to be tapered prior to enrollment (I am glad to assist if all think it is in the best interest of the patient).</a:t>
            </a:r>
            <a:endParaRPr lang="en-US" dirty="0"/>
          </a:p>
          <a:p>
            <a:r>
              <a:rPr lang="en-US" sz="1200" kern="1200" dirty="0">
                <a:solidFill>
                  <a:schemeClr val="tx1"/>
                </a:solidFill>
                <a:effectLst/>
                <a:latin typeface="+mn-lt"/>
                <a:ea typeface="+mn-ea"/>
                <a:cs typeface="+mn-cs"/>
              </a:rPr>
              <a:t>-There is a drug screen that must be negative at enrollment.</a:t>
            </a:r>
            <a:endParaRPr lang="en-US" dirty="0"/>
          </a:p>
          <a:p>
            <a:r>
              <a:rPr lang="en-US" sz="1200" kern="1200" dirty="0">
                <a:solidFill>
                  <a:schemeClr val="tx1"/>
                </a:solidFill>
                <a:effectLst/>
                <a:latin typeface="+mn-lt"/>
                <a:ea typeface="+mn-ea"/>
                <a:cs typeface="+mn-cs"/>
              </a:rPr>
              <a:t>-youth are randomized to 6 weeks (5 days per week) of 1 Hz or 10 Hz TMS. Youth are reimbursed for every study visit.</a:t>
            </a:r>
            <a:endParaRPr lang="en-US" dirty="0"/>
          </a:p>
          <a:p>
            <a:r>
              <a:rPr lang="en-US" sz="1200" kern="1200" dirty="0">
                <a:solidFill>
                  <a:schemeClr val="tx1"/>
                </a:solidFill>
                <a:effectLst/>
                <a:latin typeface="+mn-lt"/>
                <a:ea typeface="+mn-ea"/>
                <a:cs typeface="+mn-cs"/>
              </a:rPr>
              <a:t>-youth can go to the U of </a:t>
            </a:r>
            <a:r>
              <a:rPr lang="en-US" sz="1200" kern="1200" dirty="0" err="1">
                <a:solidFill>
                  <a:schemeClr val="tx1"/>
                </a:solidFill>
                <a:effectLst/>
                <a:latin typeface="+mn-lt"/>
                <a:ea typeface="+mn-ea"/>
                <a:cs typeface="+mn-cs"/>
              </a:rPr>
              <a:t>Minn</a:t>
            </a:r>
            <a:r>
              <a:rPr lang="en-US" sz="1200" kern="1200" dirty="0">
                <a:solidFill>
                  <a:schemeClr val="tx1"/>
                </a:solidFill>
                <a:effectLst/>
                <a:latin typeface="+mn-lt"/>
                <a:ea typeface="+mn-ea"/>
                <a:cs typeface="+mn-cs"/>
              </a:rPr>
              <a:t> for a 7 T MRI (not required but reimbursed $100)</a:t>
            </a:r>
            <a:endParaRPr lang="en-US" dirty="0"/>
          </a:p>
          <a:p>
            <a:r>
              <a:rPr lang="en-US" sz="1200" kern="1200" dirty="0">
                <a:solidFill>
                  <a:schemeClr val="tx1"/>
                </a:solidFill>
                <a:effectLst/>
                <a:latin typeface="+mn-lt"/>
                <a:ea typeface="+mn-ea"/>
                <a:cs typeface="+mn-cs"/>
              </a:rPr>
              <a:t>-if youth do not respond to the first part there is another 2 week protocol of 2 types of theta burst stimulation (new way to dose TMS).</a:t>
            </a:r>
            <a:endParaRPr lang="en-US" dirty="0"/>
          </a:p>
          <a:p>
            <a:r>
              <a:rPr lang="en-US" sz="1200" kern="1200" dirty="0">
                <a:solidFill>
                  <a:schemeClr val="tx1"/>
                </a:solidFill>
                <a:effectLst/>
                <a:latin typeface="+mn-lt"/>
                <a:ea typeface="+mn-ea"/>
                <a:cs typeface="+mn-cs"/>
              </a:rPr>
              <a:t>-as COVID resolves I think families will again be able to stay in Ronald McDonald House during treatment weeks</a:t>
            </a:r>
            <a:endParaRPr lang="en-US" dirty="0"/>
          </a:p>
          <a:p>
            <a:r>
              <a:rPr lang="en-US" dirty="0"/>
              <a:t>croarkin.paul@mayo.edu</a:t>
            </a:r>
          </a:p>
          <a:p>
            <a:r>
              <a:rPr lang="en-US"/>
              <a:t>(507) 293-2557</a:t>
            </a:r>
            <a:endParaRPr lang="en-US" dirty="0"/>
          </a:p>
          <a:p>
            <a:endParaRPr lang="en-US" dirty="0"/>
          </a:p>
          <a:p>
            <a:r>
              <a:rPr lang="en-US" dirty="0"/>
              <a:t>https://www.cambridge.org/core/journals/british-journal-of-nutrition/article/is-there-an-association-between-diet-and-depression-in-children-and-adolescents-a-systematic-review/D7CCDB619E786B8B34940D87E344C179/core-reader</a:t>
            </a:r>
          </a:p>
          <a:p>
            <a:r>
              <a:rPr lang="en-US" sz="1200" kern="1200" dirty="0">
                <a:solidFill>
                  <a:schemeClr val="tx1"/>
                </a:solidFill>
                <a:effectLst/>
                <a:latin typeface="+mn-lt"/>
                <a:ea typeface="+mn-ea"/>
                <a:cs typeface="+mn-cs"/>
              </a:rPr>
              <a:t>Lawlor DA and </a:t>
            </a:r>
            <a:r>
              <a:rPr lang="en-US" sz="1200" kern="1200" dirty="0" err="1">
                <a:solidFill>
                  <a:schemeClr val="tx1"/>
                </a:solidFill>
                <a:effectLst/>
                <a:latin typeface="+mn-lt"/>
                <a:ea typeface="+mn-ea"/>
                <a:cs typeface="+mn-cs"/>
              </a:rPr>
              <a:t>Hopker</a:t>
            </a:r>
            <a:r>
              <a:rPr lang="en-US" sz="1200" kern="1200" dirty="0">
                <a:solidFill>
                  <a:schemeClr val="tx1"/>
                </a:solidFill>
                <a:effectLst/>
                <a:latin typeface="+mn-lt"/>
                <a:ea typeface="+mn-ea"/>
                <a:cs typeface="+mn-cs"/>
              </a:rPr>
              <a:t> SW. The effectiveness of exercise as an intervention in the management of depression: systematic review and meta-regression analysis of </a:t>
            </a:r>
            <a:r>
              <a:rPr lang="en-US" sz="1200" kern="1200" dirty="0" err="1">
                <a:solidFill>
                  <a:schemeClr val="tx1"/>
                </a:solidFill>
                <a:effectLst/>
                <a:latin typeface="+mn-lt"/>
                <a:ea typeface="+mn-ea"/>
                <a:cs typeface="+mn-cs"/>
              </a:rPr>
              <a:t>randomised</a:t>
            </a:r>
            <a:r>
              <a:rPr lang="en-US" sz="1200" kern="1200" dirty="0">
                <a:solidFill>
                  <a:schemeClr val="tx1"/>
                </a:solidFill>
                <a:effectLst/>
                <a:latin typeface="+mn-lt"/>
                <a:ea typeface="+mn-ea"/>
                <a:cs typeface="+mn-cs"/>
              </a:rPr>
              <a:t> controlled trials. </a:t>
            </a:r>
            <a:r>
              <a:rPr lang="en-US" sz="1200" i="1" kern="1200" dirty="0">
                <a:solidFill>
                  <a:schemeClr val="tx1"/>
                </a:solidFill>
                <a:effectLst/>
                <a:latin typeface="+mn-lt"/>
                <a:ea typeface="+mn-ea"/>
                <a:cs typeface="+mn-cs"/>
              </a:rPr>
              <a:t>BMJ</a:t>
            </a:r>
            <a:r>
              <a:rPr lang="en-US" sz="1200" kern="1200" dirty="0">
                <a:solidFill>
                  <a:schemeClr val="tx1"/>
                </a:solidFill>
                <a:effectLst/>
                <a:latin typeface="+mn-lt"/>
                <a:ea typeface="+mn-ea"/>
                <a:cs typeface="+mn-cs"/>
              </a:rPr>
              <a:t> 2001; 322: 763. DOI: 10.1136/bmj.322.7289.763.</a:t>
            </a:r>
            <a:endParaRPr lang="en-US" dirty="0"/>
          </a:p>
        </p:txBody>
      </p:sp>
      <p:sp>
        <p:nvSpPr>
          <p:cNvPr id="4" name="Slide Number Placeholder 3"/>
          <p:cNvSpPr>
            <a:spLocks noGrp="1"/>
          </p:cNvSpPr>
          <p:nvPr>
            <p:ph type="sldNum" sz="quarter" idx="10"/>
          </p:nvPr>
        </p:nvSpPr>
        <p:spPr/>
        <p:txBody>
          <a:bodyPr/>
          <a:lstStyle/>
          <a:p>
            <a:fld id="{C90B86F0-62C0-4E86-A021-A06CF4471469}" type="slidenum">
              <a:rPr lang="en-US" smtClean="0"/>
              <a:t>10</a:t>
            </a:fld>
            <a:endParaRPr lang="en-US"/>
          </a:p>
        </p:txBody>
      </p:sp>
    </p:spTree>
    <p:extLst>
      <p:ext uri="{BB962C8B-B14F-4D97-AF65-F5344CB8AC3E}">
        <p14:creationId xmlns:p14="http://schemas.microsoft.com/office/powerpoint/2010/main" val="528734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73391" y="2854325"/>
            <a:ext cx="9999339" cy="1397000"/>
          </a:xfrm>
        </p:spPr>
        <p:txBody>
          <a:bodyPr lIns="0" tIns="0" rIns="0" bIns="0" anchor="b" anchorCtr="0">
            <a:noAutofit/>
          </a:bodyPr>
          <a:lstStyle>
            <a:lvl1pPr algn="l">
              <a:lnSpc>
                <a:spcPct val="80000"/>
              </a:lnSpc>
              <a:defRPr sz="6000">
                <a:solidFill>
                  <a:schemeClr val="tx1"/>
                </a:solidFill>
              </a:defRPr>
            </a:lvl1pPr>
          </a:lstStyle>
          <a:p>
            <a:r>
              <a:rPr lang="en-US" dirty="0"/>
              <a:t>CLICK TO EDIT TITLE</a:t>
            </a:r>
          </a:p>
        </p:txBody>
      </p:sp>
      <p:sp>
        <p:nvSpPr>
          <p:cNvPr id="3" name="Subtitle 2"/>
          <p:cNvSpPr>
            <a:spLocks noGrp="1"/>
          </p:cNvSpPr>
          <p:nvPr>
            <p:ph type="subTitle" idx="1"/>
          </p:nvPr>
        </p:nvSpPr>
        <p:spPr>
          <a:xfrm>
            <a:off x="973392" y="4257675"/>
            <a:ext cx="10001526" cy="685800"/>
          </a:xfrm>
        </p:spPr>
        <p:txBody>
          <a:bodyPr lIns="0" tIns="45720" rIns="0">
            <a:noAutofit/>
          </a:bodyPr>
          <a:lstStyle>
            <a:lvl1pPr marL="0" indent="0" algn="l">
              <a:lnSpc>
                <a:spcPct val="80000"/>
              </a:lnSpc>
              <a:spcBef>
                <a:spcPts val="0"/>
              </a:spcBef>
              <a:buNone/>
              <a:defRPr sz="2400" b="0">
                <a:solidFill>
                  <a:schemeClr val="accent1"/>
                </a:solidFill>
              </a:defRPr>
            </a:lvl1pPr>
            <a:lvl2pPr marL="457241" indent="0" algn="ctr">
              <a:buNone/>
              <a:defRPr>
                <a:solidFill>
                  <a:schemeClr val="tx1">
                    <a:tint val="75000"/>
                  </a:schemeClr>
                </a:solidFill>
              </a:defRPr>
            </a:lvl2pPr>
            <a:lvl3pPr marL="914484" indent="0" algn="ctr">
              <a:buNone/>
              <a:defRPr>
                <a:solidFill>
                  <a:schemeClr val="tx1">
                    <a:tint val="75000"/>
                  </a:schemeClr>
                </a:solidFill>
              </a:defRPr>
            </a:lvl3pPr>
            <a:lvl4pPr marL="1371725" indent="0" algn="ctr">
              <a:buNone/>
              <a:defRPr>
                <a:solidFill>
                  <a:schemeClr val="tx1">
                    <a:tint val="75000"/>
                  </a:schemeClr>
                </a:solidFill>
              </a:defRPr>
            </a:lvl4pPr>
            <a:lvl5pPr marL="1828968" indent="0" algn="ctr">
              <a:buNone/>
              <a:defRPr>
                <a:solidFill>
                  <a:schemeClr val="tx1">
                    <a:tint val="75000"/>
                  </a:schemeClr>
                </a:solidFill>
              </a:defRPr>
            </a:lvl5pPr>
            <a:lvl6pPr marL="2286209" indent="0" algn="ctr">
              <a:buNone/>
              <a:defRPr>
                <a:solidFill>
                  <a:schemeClr val="tx1">
                    <a:tint val="75000"/>
                  </a:schemeClr>
                </a:solidFill>
              </a:defRPr>
            </a:lvl6pPr>
            <a:lvl7pPr marL="2743452" indent="0" algn="ctr">
              <a:buNone/>
              <a:defRPr>
                <a:solidFill>
                  <a:schemeClr val="tx1">
                    <a:tint val="75000"/>
                  </a:schemeClr>
                </a:solidFill>
              </a:defRPr>
            </a:lvl7pPr>
            <a:lvl8pPr marL="3200693" indent="0" algn="ctr">
              <a:buNone/>
              <a:defRPr>
                <a:solidFill>
                  <a:schemeClr val="tx1">
                    <a:tint val="75000"/>
                  </a:schemeClr>
                </a:solidFill>
              </a:defRPr>
            </a:lvl8pPr>
            <a:lvl9pPr marL="3657936" indent="0" algn="ctr">
              <a:buNone/>
              <a:defRPr>
                <a:solidFill>
                  <a:schemeClr val="tx1">
                    <a:tint val="75000"/>
                  </a:schemeClr>
                </a:solidFill>
              </a:defRPr>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endParaRPr lang="en-US"/>
          </a:p>
        </p:txBody>
      </p:sp>
      <p:sp>
        <p:nvSpPr>
          <p:cNvPr id="9" name="Rectangle 8"/>
          <p:cNvSpPr/>
          <p:nvPr/>
        </p:nvSpPr>
        <p:spPr>
          <a:xfrm>
            <a:off x="973392" y="672465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6"/>
          <p:cNvSpPr>
            <a:spLocks noChangeAspect="1" noEditPoints="1"/>
          </p:cNvSpPr>
          <p:nvPr/>
        </p:nvSpPr>
        <p:spPr bwMode="auto">
          <a:xfrm>
            <a:off x="541479" y="536575"/>
            <a:ext cx="838364" cy="914400"/>
          </a:xfrm>
          <a:custGeom>
            <a:avLst/>
            <a:gdLst>
              <a:gd name="T0" fmla="*/ 661 w 1089"/>
              <a:gd name="T1" fmla="*/ 944 h 1188"/>
              <a:gd name="T2" fmla="*/ 690 w 1089"/>
              <a:gd name="T3" fmla="*/ 760 h 1188"/>
              <a:gd name="T4" fmla="*/ 399 w 1089"/>
              <a:gd name="T5" fmla="*/ 967 h 1188"/>
              <a:gd name="T6" fmla="*/ 569 w 1089"/>
              <a:gd name="T7" fmla="*/ 721 h 1188"/>
              <a:gd name="T8" fmla="*/ 360 w 1089"/>
              <a:gd name="T9" fmla="*/ 930 h 1188"/>
              <a:gd name="T10" fmla="*/ 452 w 1089"/>
              <a:gd name="T11" fmla="*/ 794 h 1188"/>
              <a:gd name="T12" fmla="*/ 219 w 1089"/>
              <a:gd name="T13" fmla="*/ 794 h 1188"/>
              <a:gd name="T14" fmla="*/ 490 w 1089"/>
              <a:gd name="T15" fmla="*/ 692 h 1188"/>
              <a:gd name="T16" fmla="*/ 336 w 1089"/>
              <a:gd name="T17" fmla="*/ 999 h 1188"/>
              <a:gd name="T18" fmla="*/ 753 w 1089"/>
              <a:gd name="T19" fmla="*/ 999 h 1188"/>
              <a:gd name="T20" fmla="*/ 869 w 1089"/>
              <a:gd name="T21" fmla="*/ 794 h 1188"/>
              <a:gd name="T22" fmla="*/ 729 w 1089"/>
              <a:gd name="T23" fmla="*/ 721 h 1188"/>
              <a:gd name="T24" fmla="*/ 869 w 1089"/>
              <a:gd name="T25" fmla="*/ 794 h 1188"/>
              <a:gd name="T26" fmla="*/ 1016 w 1089"/>
              <a:gd name="T27" fmla="*/ 285 h 1188"/>
              <a:gd name="T28" fmla="*/ 1080 w 1089"/>
              <a:gd name="T29" fmla="*/ 453 h 1188"/>
              <a:gd name="T30" fmla="*/ 1062 w 1089"/>
              <a:gd name="T31" fmla="*/ 341 h 1188"/>
              <a:gd name="T32" fmla="*/ 810 w 1089"/>
              <a:gd name="T33" fmla="*/ 458 h 1188"/>
              <a:gd name="T34" fmla="*/ 872 w 1089"/>
              <a:gd name="T35" fmla="*/ 474 h 1188"/>
              <a:gd name="T36" fmla="*/ 872 w 1089"/>
              <a:gd name="T37" fmla="*/ 289 h 1188"/>
              <a:gd name="T38" fmla="*/ 758 w 1089"/>
              <a:gd name="T39" fmla="*/ 303 h 1188"/>
              <a:gd name="T40" fmla="*/ 713 w 1089"/>
              <a:gd name="T41" fmla="*/ 335 h 1188"/>
              <a:gd name="T42" fmla="*/ 528 w 1089"/>
              <a:gd name="T43" fmla="*/ 302 h 1188"/>
              <a:gd name="T44" fmla="*/ 528 w 1089"/>
              <a:gd name="T45" fmla="*/ 489 h 1188"/>
              <a:gd name="T46" fmla="*/ 573 w 1089"/>
              <a:gd name="T47" fmla="*/ 329 h 1188"/>
              <a:gd name="T48" fmla="*/ 408 w 1089"/>
              <a:gd name="T49" fmla="*/ 303 h 1188"/>
              <a:gd name="T50" fmla="*/ 408 w 1089"/>
              <a:gd name="T51" fmla="*/ 489 h 1188"/>
              <a:gd name="T52" fmla="*/ 471 w 1089"/>
              <a:gd name="T53" fmla="*/ 320 h 1188"/>
              <a:gd name="T54" fmla="*/ 408 w 1089"/>
              <a:gd name="T55" fmla="*/ 303 h 1188"/>
              <a:gd name="T56" fmla="*/ 329 w 1089"/>
              <a:gd name="T57" fmla="*/ 472 h 1188"/>
              <a:gd name="T58" fmla="*/ 309 w 1089"/>
              <a:gd name="T59" fmla="*/ 303 h 1188"/>
              <a:gd name="T60" fmla="*/ 243 w 1089"/>
              <a:gd name="T61" fmla="*/ 320 h 1188"/>
              <a:gd name="T62" fmla="*/ 379 w 1089"/>
              <a:gd name="T63" fmla="*/ 489 h 1188"/>
              <a:gd name="T64" fmla="*/ 188 w 1089"/>
              <a:gd name="T65" fmla="*/ 298 h 1188"/>
              <a:gd name="T66" fmla="*/ 193 w 1089"/>
              <a:gd name="T67" fmla="*/ 464 h 1188"/>
              <a:gd name="T68" fmla="*/ 114 w 1089"/>
              <a:gd name="T69" fmla="*/ 302 h 1188"/>
              <a:gd name="T70" fmla="*/ 884 w 1089"/>
              <a:gd name="T71" fmla="*/ 16 h 1188"/>
              <a:gd name="T72" fmla="*/ 776 w 1089"/>
              <a:gd name="T73" fmla="*/ 107 h 1188"/>
              <a:gd name="T74" fmla="*/ 776 w 1089"/>
              <a:gd name="T75" fmla="*/ 107 h 1188"/>
              <a:gd name="T76" fmla="*/ 743 w 1089"/>
              <a:gd name="T77" fmla="*/ 36 h 1188"/>
              <a:gd name="T78" fmla="*/ 702 w 1089"/>
              <a:gd name="T79" fmla="*/ 17 h 1188"/>
              <a:gd name="T80" fmla="*/ 640 w 1089"/>
              <a:gd name="T81" fmla="*/ 40 h 1188"/>
              <a:gd name="T82" fmla="*/ 568 w 1089"/>
              <a:gd name="T83" fmla="*/ 4 h 1188"/>
              <a:gd name="T84" fmla="*/ 652 w 1089"/>
              <a:gd name="T85" fmla="*/ 172 h 1188"/>
              <a:gd name="T86" fmla="*/ 714 w 1089"/>
              <a:gd name="T87" fmla="*/ 189 h 1188"/>
              <a:gd name="T88" fmla="*/ 444 w 1089"/>
              <a:gd name="T89" fmla="*/ 120 h 1188"/>
              <a:gd name="T90" fmla="*/ 437 w 1089"/>
              <a:gd name="T91" fmla="*/ 136 h 1188"/>
              <a:gd name="T92" fmla="*/ 509 w 1089"/>
              <a:gd name="T93" fmla="*/ 189 h 1188"/>
              <a:gd name="T94" fmla="*/ 567 w 1089"/>
              <a:gd name="T95" fmla="*/ 169 h 1188"/>
              <a:gd name="T96" fmla="*/ 379 w 1089"/>
              <a:gd name="T97" fmla="*/ 189 h 1188"/>
              <a:gd name="T98" fmla="*/ 164 w 1089"/>
              <a:gd name="T99" fmla="*/ 189 h 1188"/>
              <a:gd name="T100" fmla="*/ 223 w 1089"/>
              <a:gd name="T101" fmla="*/ 197 h 1188"/>
              <a:gd name="T102" fmla="*/ 276 w 1089"/>
              <a:gd name="T103" fmla="*/ 203 h 1188"/>
              <a:gd name="T104" fmla="*/ 336 w 1089"/>
              <a:gd name="T105" fmla="*/ 34 h 1188"/>
              <a:gd name="T106" fmla="*/ 229 w 1089"/>
              <a:gd name="T107" fmla="*/ 148 h 1188"/>
              <a:gd name="T108" fmla="*/ 119 w 1089"/>
              <a:gd name="T109" fmla="*/ 47 h 1188"/>
              <a:gd name="T110" fmla="*/ 164 w 1089"/>
              <a:gd name="T111" fmla="*/ 203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89" h="1188">
                <a:moveTo>
                  <a:pt x="598" y="609"/>
                </a:moveTo>
                <a:cubicBezTo>
                  <a:pt x="598" y="783"/>
                  <a:pt x="598" y="783"/>
                  <a:pt x="598" y="783"/>
                </a:cubicBezTo>
                <a:cubicBezTo>
                  <a:pt x="598" y="850"/>
                  <a:pt x="619" y="904"/>
                  <a:pt x="661" y="944"/>
                </a:cubicBezTo>
                <a:cubicBezTo>
                  <a:pt x="661" y="944"/>
                  <a:pt x="661" y="944"/>
                  <a:pt x="661" y="944"/>
                </a:cubicBezTo>
                <a:cubicBezTo>
                  <a:pt x="661" y="898"/>
                  <a:pt x="661" y="898"/>
                  <a:pt x="661" y="898"/>
                </a:cubicBezTo>
                <a:cubicBezTo>
                  <a:pt x="645" y="869"/>
                  <a:pt x="637" y="834"/>
                  <a:pt x="637" y="794"/>
                </a:cubicBezTo>
                <a:cubicBezTo>
                  <a:pt x="637" y="760"/>
                  <a:pt x="637" y="760"/>
                  <a:pt x="637" y="760"/>
                </a:cubicBezTo>
                <a:cubicBezTo>
                  <a:pt x="690" y="760"/>
                  <a:pt x="690" y="760"/>
                  <a:pt x="690" y="760"/>
                </a:cubicBezTo>
                <a:cubicBezTo>
                  <a:pt x="690" y="760"/>
                  <a:pt x="690" y="929"/>
                  <a:pt x="690" y="937"/>
                </a:cubicBezTo>
                <a:cubicBezTo>
                  <a:pt x="690" y="953"/>
                  <a:pt x="690" y="962"/>
                  <a:pt x="689" y="966"/>
                </a:cubicBezTo>
                <a:cubicBezTo>
                  <a:pt x="682" y="1063"/>
                  <a:pt x="635" y="1128"/>
                  <a:pt x="544" y="1166"/>
                </a:cubicBezTo>
                <a:cubicBezTo>
                  <a:pt x="454" y="1128"/>
                  <a:pt x="406" y="1063"/>
                  <a:pt x="399" y="967"/>
                </a:cubicBezTo>
                <a:cubicBezTo>
                  <a:pt x="461" y="925"/>
                  <a:pt x="490" y="864"/>
                  <a:pt x="490" y="783"/>
                </a:cubicBezTo>
                <a:cubicBezTo>
                  <a:pt x="490" y="760"/>
                  <a:pt x="490" y="760"/>
                  <a:pt x="490" y="760"/>
                </a:cubicBezTo>
                <a:cubicBezTo>
                  <a:pt x="569" y="760"/>
                  <a:pt x="569" y="760"/>
                  <a:pt x="569" y="760"/>
                </a:cubicBezTo>
                <a:cubicBezTo>
                  <a:pt x="569" y="721"/>
                  <a:pt x="569" y="721"/>
                  <a:pt x="569" y="721"/>
                </a:cubicBezTo>
                <a:cubicBezTo>
                  <a:pt x="360" y="721"/>
                  <a:pt x="360" y="721"/>
                  <a:pt x="360" y="721"/>
                </a:cubicBezTo>
                <a:cubicBezTo>
                  <a:pt x="360" y="929"/>
                  <a:pt x="360" y="929"/>
                  <a:pt x="360" y="929"/>
                </a:cubicBezTo>
                <a:cubicBezTo>
                  <a:pt x="360" y="929"/>
                  <a:pt x="360" y="930"/>
                  <a:pt x="360" y="930"/>
                </a:cubicBezTo>
                <a:cubicBezTo>
                  <a:pt x="360" y="930"/>
                  <a:pt x="360" y="930"/>
                  <a:pt x="360" y="930"/>
                </a:cubicBezTo>
                <a:cubicBezTo>
                  <a:pt x="376" y="919"/>
                  <a:pt x="388" y="906"/>
                  <a:pt x="398" y="890"/>
                </a:cubicBezTo>
                <a:cubicBezTo>
                  <a:pt x="398" y="760"/>
                  <a:pt x="398" y="760"/>
                  <a:pt x="398" y="760"/>
                </a:cubicBezTo>
                <a:cubicBezTo>
                  <a:pt x="452" y="760"/>
                  <a:pt x="452" y="760"/>
                  <a:pt x="452" y="760"/>
                </a:cubicBezTo>
                <a:cubicBezTo>
                  <a:pt x="452" y="794"/>
                  <a:pt x="452" y="794"/>
                  <a:pt x="452" y="794"/>
                </a:cubicBezTo>
                <a:cubicBezTo>
                  <a:pt x="452" y="854"/>
                  <a:pt x="434" y="902"/>
                  <a:pt x="398" y="936"/>
                </a:cubicBezTo>
                <a:cubicBezTo>
                  <a:pt x="383" y="951"/>
                  <a:pt x="370" y="959"/>
                  <a:pt x="361" y="964"/>
                </a:cubicBezTo>
                <a:cubicBezTo>
                  <a:pt x="352" y="970"/>
                  <a:pt x="345" y="973"/>
                  <a:pt x="336" y="977"/>
                </a:cubicBezTo>
                <a:cubicBezTo>
                  <a:pt x="257" y="944"/>
                  <a:pt x="219" y="882"/>
                  <a:pt x="219" y="794"/>
                </a:cubicBezTo>
                <a:cubicBezTo>
                  <a:pt x="219" y="648"/>
                  <a:pt x="219" y="648"/>
                  <a:pt x="219" y="648"/>
                </a:cubicBezTo>
                <a:cubicBezTo>
                  <a:pt x="452" y="648"/>
                  <a:pt x="452" y="648"/>
                  <a:pt x="452" y="648"/>
                </a:cubicBezTo>
                <a:cubicBezTo>
                  <a:pt x="452" y="692"/>
                  <a:pt x="452" y="692"/>
                  <a:pt x="452" y="692"/>
                </a:cubicBezTo>
                <a:cubicBezTo>
                  <a:pt x="490" y="692"/>
                  <a:pt x="490" y="692"/>
                  <a:pt x="490" y="692"/>
                </a:cubicBezTo>
                <a:cubicBezTo>
                  <a:pt x="490" y="609"/>
                  <a:pt x="490" y="609"/>
                  <a:pt x="490" y="609"/>
                </a:cubicBezTo>
                <a:cubicBezTo>
                  <a:pt x="181" y="609"/>
                  <a:pt x="181" y="609"/>
                  <a:pt x="181" y="609"/>
                </a:cubicBezTo>
                <a:cubicBezTo>
                  <a:pt x="181" y="783"/>
                  <a:pt x="181" y="783"/>
                  <a:pt x="181" y="783"/>
                </a:cubicBezTo>
                <a:cubicBezTo>
                  <a:pt x="181" y="889"/>
                  <a:pt x="231" y="959"/>
                  <a:pt x="336" y="999"/>
                </a:cubicBezTo>
                <a:cubicBezTo>
                  <a:pt x="346" y="995"/>
                  <a:pt x="355" y="991"/>
                  <a:pt x="364" y="987"/>
                </a:cubicBezTo>
                <a:cubicBezTo>
                  <a:pt x="380" y="1082"/>
                  <a:pt x="439" y="1148"/>
                  <a:pt x="544" y="1188"/>
                </a:cubicBezTo>
                <a:cubicBezTo>
                  <a:pt x="649" y="1148"/>
                  <a:pt x="708" y="1082"/>
                  <a:pt x="724" y="987"/>
                </a:cubicBezTo>
                <a:cubicBezTo>
                  <a:pt x="733" y="991"/>
                  <a:pt x="743" y="995"/>
                  <a:pt x="753" y="999"/>
                </a:cubicBezTo>
                <a:cubicBezTo>
                  <a:pt x="857" y="959"/>
                  <a:pt x="907" y="889"/>
                  <a:pt x="907" y="783"/>
                </a:cubicBezTo>
                <a:cubicBezTo>
                  <a:pt x="907" y="609"/>
                  <a:pt x="907" y="609"/>
                  <a:pt x="907" y="609"/>
                </a:cubicBezTo>
                <a:lnTo>
                  <a:pt x="598" y="609"/>
                </a:lnTo>
                <a:close/>
                <a:moveTo>
                  <a:pt x="869" y="794"/>
                </a:moveTo>
                <a:cubicBezTo>
                  <a:pt x="869" y="882"/>
                  <a:pt x="831" y="944"/>
                  <a:pt x="753" y="977"/>
                </a:cubicBezTo>
                <a:cubicBezTo>
                  <a:pt x="744" y="973"/>
                  <a:pt x="735" y="969"/>
                  <a:pt x="727" y="964"/>
                </a:cubicBezTo>
                <a:cubicBezTo>
                  <a:pt x="728" y="953"/>
                  <a:pt x="729" y="941"/>
                  <a:pt x="729" y="929"/>
                </a:cubicBezTo>
                <a:cubicBezTo>
                  <a:pt x="729" y="721"/>
                  <a:pt x="729" y="721"/>
                  <a:pt x="729" y="721"/>
                </a:cubicBezTo>
                <a:cubicBezTo>
                  <a:pt x="637" y="721"/>
                  <a:pt x="637" y="721"/>
                  <a:pt x="637" y="721"/>
                </a:cubicBezTo>
                <a:cubicBezTo>
                  <a:pt x="637" y="648"/>
                  <a:pt x="637" y="648"/>
                  <a:pt x="637" y="648"/>
                </a:cubicBezTo>
                <a:cubicBezTo>
                  <a:pt x="869" y="648"/>
                  <a:pt x="869" y="648"/>
                  <a:pt x="869" y="648"/>
                </a:cubicBezTo>
                <a:lnTo>
                  <a:pt x="869" y="794"/>
                </a:lnTo>
                <a:close/>
                <a:moveTo>
                  <a:pt x="1062" y="347"/>
                </a:moveTo>
                <a:cubicBezTo>
                  <a:pt x="1074" y="347"/>
                  <a:pt x="1074" y="347"/>
                  <a:pt x="1074" y="347"/>
                </a:cubicBezTo>
                <a:cubicBezTo>
                  <a:pt x="1084" y="298"/>
                  <a:pt x="1084" y="298"/>
                  <a:pt x="1084" y="298"/>
                </a:cubicBezTo>
                <a:cubicBezTo>
                  <a:pt x="1068" y="290"/>
                  <a:pt x="1041" y="285"/>
                  <a:pt x="1016" y="285"/>
                </a:cubicBezTo>
                <a:cubicBezTo>
                  <a:pt x="944" y="285"/>
                  <a:pt x="895" y="331"/>
                  <a:pt x="895" y="392"/>
                </a:cubicBezTo>
                <a:cubicBezTo>
                  <a:pt x="895" y="451"/>
                  <a:pt x="938" y="493"/>
                  <a:pt x="1007" y="493"/>
                </a:cubicBezTo>
                <a:cubicBezTo>
                  <a:pt x="1041" y="493"/>
                  <a:pt x="1069" y="482"/>
                  <a:pt x="1089" y="464"/>
                </a:cubicBezTo>
                <a:cubicBezTo>
                  <a:pt x="1080" y="453"/>
                  <a:pt x="1080" y="453"/>
                  <a:pt x="1080" y="453"/>
                </a:cubicBezTo>
                <a:cubicBezTo>
                  <a:pt x="1062" y="466"/>
                  <a:pt x="1040" y="473"/>
                  <a:pt x="1018" y="473"/>
                </a:cubicBezTo>
                <a:cubicBezTo>
                  <a:pt x="969" y="473"/>
                  <a:pt x="932" y="440"/>
                  <a:pt x="932" y="383"/>
                </a:cubicBezTo>
                <a:cubicBezTo>
                  <a:pt x="932" y="331"/>
                  <a:pt x="962" y="302"/>
                  <a:pt x="1009" y="302"/>
                </a:cubicBezTo>
                <a:cubicBezTo>
                  <a:pt x="1047" y="302"/>
                  <a:pt x="1062" y="313"/>
                  <a:pt x="1062" y="341"/>
                </a:cubicBezTo>
                <a:lnTo>
                  <a:pt x="1062" y="347"/>
                </a:lnTo>
                <a:close/>
                <a:moveTo>
                  <a:pt x="783" y="303"/>
                </a:moveTo>
                <a:cubicBezTo>
                  <a:pt x="808" y="304"/>
                  <a:pt x="810" y="306"/>
                  <a:pt x="810" y="320"/>
                </a:cubicBezTo>
                <a:cubicBezTo>
                  <a:pt x="810" y="458"/>
                  <a:pt x="810" y="458"/>
                  <a:pt x="810" y="458"/>
                </a:cubicBezTo>
                <a:cubicBezTo>
                  <a:pt x="810" y="471"/>
                  <a:pt x="808" y="473"/>
                  <a:pt x="783" y="474"/>
                </a:cubicBezTo>
                <a:cubicBezTo>
                  <a:pt x="783" y="489"/>
                  <a:pt x="783" y="489"/>
                  <a:pt x="783" y="489"/>
                </a:cubicBezTo>
                <a:cubicBezTo>
                  <a:pt x="872" y="489"/>
                  <a:pt x="872" y="489"/>
                  <a:pt x="872" y="489"/>
                </a:cubicBezTo>
                <a:cubicBezTo>
                  <a:pt x="872" y="474"/>
                  <a:pt x="872" y="474"/>
                  <a:pt x="872" y="474"/>
                </a:cubicBezTo>
                <a:cubicBezTo>
                  <a:pt x="847" y="473"/>
                  <a:pt x="845" y="471"/>
                  <a:pt x="845" y="458"/>
                </a:cubicBezTo>
                <a:cubicBezTo>
                  <a:pt x="845" y="320"/>
                  <a:pt x="845" y="320"/>
                  <a:pt x="845" y="320"/>
                </a:cubicBezTo>
                <a:cubicBezTo>
                  <a:pt x="845" y="306"/>
                  <a:pt x="847" y="304"/>
                  <a:pt x="872" y="303"/>
                </a:cubicBezTo>
                <a:cubicBezTo>
                  <a:pt x="872" y="289"/>
                  <a:pt x="872" y="289"/>
                  <a:pt x="872" y="289"/>
                </a:cubicBezTo>
                <a:cubicBezTo>
                  <a:pt x="783" y="289"/>
                  <a:pt x="783" y="289"/>
                  <a:pt x="783" y="289"/>
                </a:cubicBezTo>
                <a:lnTo>
                  <a:pt x="783" y="303"/>
                </a:lnTo>
                <a:close/>
                <a:moveTo>
                  <a:pt x="731" y="335"/>
                </a:moveTo>
                <a:cubicBezTo>
                  <a:pt x="731" y="308"/>
                  <a:pt x="736" y="303"/>
                  <a:pt x="758" y="303"/>
                </a:cubicBezTo>
                <a:cubicBezTo>
                  <a:pt x="758" y="289"/>
                  <a:pt x="758" y="289"/>
                  <a:pt x="758" y="289"/>
                </a:cubicBezTo>
                <a:cubicBezTo>
                  <a:pt x="686" y="289"/>
                  <a:pt x="686" y="289"/>
                  <a:pt x="686" y="289"/>
                </a:cubicBezTo>
                <a:cubicBezTo>
                  <a:pt x="686" y="303"/>
                  <a:pt x="686" y="303"/>
                  <a:pt x="686" y="303"/>
                </a:cubicBezTo>
                <a:cubicBezTo>
                  <a:pt x="708" y="303"/>
                  <a:pt x="713" y="308"/>
                  <a:pt x="713" y="335"/>
                </a:cubicBezTo>
                <a:cubicBezTo>
                  <a:pt x="713" y="436"/>
                  <a:pt x="713" y="436"/>
                  <a:pt x="713" y="436"/>
                </a:cubicBezTo>
                <a:cubicBezTo>
                  <a:pt x="584" y="289"/>
                  <a:pt x="584" y="289"/>
                  <a:pt x="584" y="289"/>
                </a:cubicBezTo>
                <a:cubicBezTo>
                  <a:pt x="526" y="289"/>
                  <a:pt x="526" y="289"/>
                  <a:pt x="526" y="289"/>
                </a:cubicBezTo>
                <a:cubicBezTo>
                  <a:pt x="528" y="302"/>
                  <a:pt x="528" y="302"/>
                  <a:pt x="528" y="302"/>
                </a:cubicBezTo>
                <a:cubicBezTo>
                  <a:pt x="552" y="306"/>
                  <a:pt x="555" y="308"/>
                  <a:pt x="555" y="329"/>
                </a:cubicBezTo>
                <a:cubicBezTo>
                  <a:pt x="555" y="443"/>
                  <a:pt x="555" y="443"/>
                  <a:pt x="555" y="443"/>
                </a:cubicBezTo>
                <a:cubicBezTo>
                  <a:pt x="555" y="469"/>
                  <a:pt x="550" y="474"/>
                  <a:pt x="528" y="474"/>
                </a:cubicBezTo>
                <a:cubicBezTo>
                  <a:pt x="528" y="489"/>
                  <a:pt x="528" y="489"/>
                  <a:pt x="528" y="489"/>
                </a:cubicBezTo>
                <a:cubicBezTo>
                  <a:pt x="600" y="489"/>
                  <a:pt x="600" y="489"/>
                  <a:pt x="600" y="489"/>
                </a:cubicBezTo>
                <a:cubicBezTo>
                  <a:pt x="600" y="474"/>
                  <a:pt x="600" y="474"/>
                  <a:pt x="600" y="474"/>
                </a:cubicBezTo>
                <a:cubicBezTo>
                  <a:pt x="577" y="474"/>
                  <a:pt x="573" y="469"/>
                  <a:pt x="573" y="443"/>
                </a:cubicBezTo>
                <a:cubicBezTo>
                  <a:pt x="573" y="329"/>
                  <a:pt x="573" y="329"/>
                  <a:pt x="573" y="329"/>
                </a:cubicBezTo>
                <a:cubicBezTo>
                  <a:pt x="716" y="491"/>
                  <a:pt x="716" y="491"/>
                  <a:pt x="716" y="491"/>
                </a:cubicBezTo>
                <a:cubicBezTo>
                  <a:pt x="731" y="491"/>
                  <a:pt x="731" y="491"/>
                  <a:pt x="731" y="491"/>
                </a:cubicBezTo>
                <a:lnTo>
                  <a:pt x="731" y="335"/>
                </a:lnTo>
                <a:close/>
                <a:moveTo>
                  <a:pt x="408" y="303"/>
                </a:moveTo>
                <a:cubicBezTo>
                  <a:pt x="433" y="304"/>
                  <a:pt x="436" y="306"/>
                  <a:pt x="436" y="320"/>
                </a:cubicBezTo>
                <a:cubicBezTo>
                  <a:pt x="436" y="458"/>
                  <a:pt x="436" y="458"/>
                  <a:pt x="436" y="458"/>
                </a:cubicBezTo>
                <a:cubicBezTo>
                  <a:pt x="436" y="471"/>
                  <a:pt x="433" y="473"/>
                  <a:pt x="408" y="474"/>
                </a:cubicBezTo>
                <a:cubicBezTo>
                  <a:pt x="408" y="489"/>
                  <a:pt x="408" y="489"/>
                  <a:pt x="408" y="489"/>
                </a:cubicBezTo>
                <a:cubicBezTo>
                  <a:pt x="498" y="489"/>
                  <a:pt x="498" y="489"/>
                  <a:pt x="498" y="489"/>
                </a:cubicBezTo>
                <a:cubicBezTo>
                  <a:pt x="498" y="474"/>
                  <a:pt x="498" y="474"/>
                  <a:pt x="498" y="474"/>
                </a:cubicBezTo>
                <a:cubicBezTo>
                  <a:pt x="473" y="473"/>
                  <a:pt x="471" y="471"/>
                  <a:pt x="471" y="458"/>
                </a:cubicBezTo>
                <a:cubicBezTo>
                  <a:pt x="471" y="320"/>
                  <a:pt x="471" y="320"/>
                  <a:pt x="471" y="320"/>
                </a:cubicBezTo>
                <a:cubicBezTo>
                  <a:pt x="471" y="306"/>
                  <a:pt x="473" y="304"/>
                  <a:pt x="498" y="303"/>
                </a:cubicBezTo>
                <a:cubicBezTo>
                  <a:pt x="498" y="289"/>
                  <a:pt x="498" y="289"/>
                  <a:pt x="498" y="289"/>
                </a:cubicBezTo>
                <a:cubicBezTo>
                  <a:pt x="408" y="289"/>
                  <a:pt x="408" y="289"/>
                  <a:pt x="408" y="289"/>
                </a:cubicBezTo>
                <a:lnTo>
                  <a:pt x="408" y="303"/>
                </a:lnTo>
                <a:close/>
                <a:moveTo>
                  <a:pt x="390" y="431"/>
                </a:moveTo>
                <a:cubicBezTo>
                  <a:pt x="379" y="431"/>
                  <a:pt x="379" y="431"/>
                  <a:pt x="379" y="431"/>
                </a:cubicBezTo>
                <a:cubicBezTo>
                  <a:pt x="374" y="440"/>
                  <a:pt x="374" y="440"/>
                  <a:pt x="374" y="440"/>
                </a:cubicBezTo>
                <a:cubicBezTo>
                  <a:pt x="362" y="466"/>
                  <a:pt x="352" y="472"/>
                  <a:pt x="329" y="472"/>
                </a:cubicBezTo>
                <a:cubicBezTo>
                  <a:pt x="292" y="472"/>
                  <a:pt x="292" y="472"/>
                  <a:pt x="292" y="472"/>
                </a:cubicBezTo>
                <a:cubicBezTo>
                  <a:pt x="279" y="472"/>
                  <a:pt x="278" y="467"/>
                  <a:pt x="278" y="449"/>
                </a:cubicBezTo>
                <a:cubicBezTo>
                  <a:pt x="278" y="320"/>
                  <a:pt x="278" y="320"/>
                  <a:pt x="278" y="320"/>
                </a:cubicBezTo>
                <a:cubicBezTo>
                  <a:pt x="278" y="306"/>
                  <a:pt x="280" y="303"/>
                  <a:pt x="309" y="303"/>
                </a:cubicBezTo>
                <a:cubicBezTo>
                  <a:pt x="309" y="289"/>
                  <a:pt x="309" y="289"/>
                  <a:pt x="309" y="289"/>
                </a:cubicBezTo>
                <a:cubicBezTo>
                  <a:pt x="217" y="289"/>
                  <a:pt x="217" y="289"/>
                  <a:pt x="217" y="289"/>
                </a:cubicBezTo>
                <a:cubicBezTo>
                  <a:pt x="217" y="303"/>
                  <a:pt x="217" y="303"/>
                  <a:pt x="217" y="303"/>
                </a:cubicBezTo>
                <a:cubicBezTo>
                  <a:pt x="241" y="304"/>
                  <a:pt x="243" y="306"/>
                  <a:pt x="243" y="320"/>
                </a:cubicBezTo>
                <a:cubicBezTo>
                  <a:pt x="243" y="446"/>
                  <a:pt x="243" y="446"/>
                  <a:pt x="243" y="446"/>
                </a:cubicBezTo>
                <a:cubicBezTo>
                  <a:pt x="243" y="469"/>
                  <a:pt x="241" y="471"/>
                  <a:pt x="219" y="475"/>
                </a:cubicBezTo>
                <a:cubicBezTo>
                  <a:pt x="219" y="489"/>
                  <a:pt x="219" y="489"/>
                  <a:pt x="219" y="489"/>
                </a:cubicBezTo>
                <a:cubicBezTo>
                  <a:pt x="379" y="489"/>
                  <a:pt x="379" y="489"/>
                  <a:pt x="379" y="489"/>
                </a:cubicBezTo>
                <a:lnTo>
                  <a:pt x="390" y="431"/>
                </a:lnTo>
                <a:close/>
                <a:moveTo>
                  <a:pt x="167" y="347"/>
                </a:moveTo>
                <a:cubicBezTo>
                  <a:pt x="179" y="347"/>
                  <a:pt x="179" y="347"/>
                  <a:pt x="179" y="347"/>
                </a:cubicBezTo>
                <a:cubicBezTo>
                  <a:pt x="188" y="298"/>
                  <a:pt x="188" y="298"/>
                  <a:pt x="188" y="298"/>
                </a:cubicBezTo>
                <a:cubicBezTo>
                  <a:pt x="172" y="290"/>
                  <a:pt x="146" y="285"/>
                  <a:pt x="120" y="285"/>
                </a:cubicBezTo>
                <a:cubicBezTo>
                  <a:pt x="49" y="285"/>
                  <a:pt x="0" y="331"/>
                  <a:pt x="0" y="392"/>
                </a:cubicBezTo>
                <a:cubicBezTo>
                  <a:pt x="0" y="451"/>
                  <a:pt x="43" y="493"/>
                  <a:pt x="112" y="493"/>
                </a:cubicBezTo>
                <a:cubicBezTo>
                  <a:pt x="146" y="493"/>
                  <a:pt x="174" y="482"/>
                  <a:pt x="193" y="464"/>
                </a:cubicBezTo>
                <a:cubicBezTo>
                  <a:pt x="185" y="453"/>
                  <a:pt x="185" y="453"/>
                  <a:pt x="185" y="453"/>
                </a:cubicBezTo>
                <a:cubicBezTo>
                  <a:pt x="167" y="466"/>
                  <a:pt x="145" y="473"/>
                  <a:pt x="123" y="473"/>
                </a:cubicBezTo>
                <a:cubicBezTo>
                  <a:pt x="74" y="473"/>
                  <a:pt x="37" y="440"/>
                  <a:pt x="37" y="383"/>
                </a:cubicBezTo>
                <a:cubicBezTo>
                  <a:pt x="37" y="331"/>
                  <a:pt x="66" y="302"/>
                  <a:pt x="114" y="302"/>
                </a:cubicBezTo>
                <a:cubicBezTo>
                  <a:pt x="152" y="302"/>
                  <a:pt x="167" y="313"/>
                  <a:pt x="167" y="341"/>
                </a:cubicBezTo>
                <a:lnTo>
                  <a:pt x="167" y="347"/>
                </a:lnTo>
                <a:close/>
                <a:moveTo>
                  <a:pt x="813" y="98"/>
                </a:moveTo>
                <a:cubicBezTo>
                  <a:pt x="813" y="45"/>
                  <a:pt x="840" y="16"/>
                  <a:pt x="884" y="16"/>
                </a:cubicBezTo>
                <a:cubicBezTo>
                  <a:pt x="930" y="16"/>
                  <a:pt x="960" y="50"/>
                  <a:pt x="960" y="109"/>
                </a:cubicBezTo>
                <a:cubicBezTo>
                  <a:pt x="960" y="162"/>
                  <a:pt x="933" y="190"/>
                  <a:pt x="889" y="190"/>
                </a:cubicBezTo>
                <a:cubicBezTo>
                  <a:pt x="843" y="190"/>
                  <a:pt x="813" y="156"/>
                  <a:pt x="813" y="98"/>
                </a:cubicBezTo>
                <a:moveTo>
                  <a:pt x="776" y="107"/>
                </a:moveTo>
                <a:cubicBezTo>
                  <a:pt x="776" y="167"/>
                  <a:pt x="816" y="207"/>
                  <a:pt x="883" y="207"/>
                </a:cubicBezTo>
                <a:cubicBezTo>
                  <a:pt x="951" y="207"/>
                  <a:pt x="997" y="163"/>
                  <a:pt x="997" y="100"/>
                </a:cubicBezTo>
                <a:cubicBezTo>
                  <a:pt x="997" y="40"/>
                  <a:pt x="957" y="0"/>
                  <a:pt x="890" y="0"/>
                </a:cubicBezTo>
                <a:cubicBezTo>
                  <a:pt x="822" y="0"/>
                  <a:pt x="776" y="44"/>
                  <a:pt x="776" y="107"/>
                </a:cubicBezTo>
                <a:moveTo>
                  <a:pt x="714" y="189"/>
                </a:moveTo>
                <a:cubicBezTo>
                  <a:pt x="689" y="188"/>
                  <a:pt x="687" y="186"/>
                  <a:pt x="687" y="172"/>
                </a:cubicBezTo>
                <a:cubicBezTo>
                  <a:pt x="687" y="115"/>
                  <a:pt x="687" y="115"/>
                  <a:pt x="687" y="115"/>
                </a:cubicBezTo>
                <a:cubicBezTo>
                  <a:pt x="743" y="36"/>
                  <a:pt x="743" y="36"/>
                  <a:pt x="743" y="36"/>
                </a:cubicBezTo>
                <a:cubicBezTo>
                  <a:pt x="753" y="22"/>
                  <a:pt x="756" y="18"/>
                  <a:pt x="771" y="18"/>
                </a:cubicBezTo>
                <a:cubicBezTo>
                  <a:pt x="771" y="4"/>
                  <a:pt x="771" y="4"/>
                  <a:pt x="771" y="4"/>
                </a:cubicBezTo>
                <a:cubicBezTo>
                  <a:pt x="702" y="4"/>
                  <a:pt x="702" y="4"/>
                  <a:pt x="702" y="4"/>
                </a:cubicBezTo>
                <a:cubicBezTo>
                  <a:pt x="702" y="17"/>
                  <a:pt x="702" y="17"/>
                  <a:pt x="702" y="17"/>
                </a:cubicBezTo>
                <a:cubicBezTo>
                  <a:pt x="720" y="18"/>
                  <a:pt x="724" y="21"/>
                  <a:pt x="724" y="27"/>
                </a:cubicBezTo>
                <a:cubicBezTo>
                  <a:pt x="724" y="31"/>
                  <a:pt x="722" y="36"/>
                  <a:pt x="718" y="42"/>
                </a:cubicBezTo>
                <a:cubicBezTo>
                  <a:pt x="679" y="97"/>
                  <a:pt x="679" y="97"/>
                  <a:pt x="679" y="97"/>
                </a:cubicBezTo>
                <a:cubicBezTo>
                  <a:pt x="640" y="40"/>
                  <a:pt x="640" y="40"/>
                  <a:pt x="640" y="40"/>
                </a:cubicBezTo>
                <a:cubicBezTo>
                  <a:pt x="636" y="34"/>
                  <a:pt x="634" y="31"/>
                  <a:pt x="634" y="27"/>
                </a:cubicBezTo>
                <a:cubicBezTo>
                  <a:pt x="634" y="21"/>
                  <a:pt x="639" y="18"/>
                  <a:pt x="657" y="17"/>
                </a:cubicBezTo>
                <a:cubicBezTo>
                  <a:pt x="657" y="4"/>
                  <a:pt x="657" y="4"/>
                  <a:pt x="657" y="4"/>
                </a:cubicBezTo>
                <a:cubicBezTo>
                  <a:pt x="568" y="4"/>
                  <a:pt x="568" y="4"/>
                  <a:pt x="568" y="4"/>
                </a:cubicBezTo>
                <a:cubicBezTo>
                  <a:pt x="568" y="18"/>
                  <a:pt x="568" y="18"/>
                  <a:pt x="568" y="18"/>
                </a:cubicBezTo>
                <a:cubicBezTo>
                  <a:pt x="581" y="18"/>
                  <a:pt x="585" y="22"/>
                  <a:pt x="595" y="36"/>
                </a:cubicBezTo>
                <a:cubicBezTo>
                  <a:pt x="652" y="117"/>
                  <a:pt x="652" y="117"/>
                  <a:pt x="652" y="117"/>
                </a:cubicBezTo>
                <a:cubicBezTo>
                  <a:pt x="652" y="172"/>
                  <a:pt x="652" y="172"/>
                  <a:pt x="652" y="172"/>
                </a:cubicBezTo>
                <a:cubicBezTo>
                  <a:pt x="652" y="186"/>
                  <a:pt x="650" y="188"/>
                  <a:pt x="625" y="189"/>
                </a:cubicBezTo>
                <a:cubicBezTo>
                  <a:pt x="625" y="203"/>
                  <a:pt x="625" y="203"/>
                  <a:pt x="625" y="203"/>
                </a:cubicBezTo>
                <a:cubicBezTo>
                  <a:pt x="714" y="203"/>
                  <a:pt x="714" y="203"/>
                  <a:pt x="714" y="203"/>
                </a:cubicBezTo>
                <a:lnTo>
                  <a:pt x="714" y="189"/>
                </a:lnTo>
                <a:close/>
                <a:moveTo>
                  <a:pt x="444" y="120"/>
                </a:moveTo>
                <a:cubicBezTo>
                  <a:pt x="476" y="47"/>
                  <a:pt x="476" y="47"/>
                  <a:pt x="476" y="47"/>
                </a:cubicBezTo>
                <a:cubicBezTo>
                  <a:pt x="508" y="120"/>
                  <a:pt x="508" y="120"/>
                  <a:pt x="508" y="120"/>
                </a:cubicBezTo>
                <a:lnTo>
                  <a:pt x="444" y="120"/>
                </a:lnTo>
                <a:close/>
                <a:moveTo>
                  <a:pt x="446" y="189"/>
                </a:moveTo>
                <a:cubicBezTo>
                  <a:pt x="427" y="189"/>
                  <a:pt x="421" y="185"/>
                  <a:pt x="421" y="176"/>
                </a:cubicBezTo>
                <a:cubicBezTo>
                  <a:pt x="421" y="173"/>
                  <a:pt x="423" y="168"/>
                  <a:pt x="425" y="164"/>
                </a:cubicBezTo>
                <a:cubicBezTo>
                  <a:pt x="437" y="136"/>
                  <a:pt x="437" y="136"/>
                  <a:pt x="437" y="136"/>
                </a:cubicBezTo>
                <a:cubicBezTo>
                  <a:pt x="515" y="136"/>
                  <a:pt x="515" y="136"/>
                  <a:pt x="515" y="136"/>
                </a:cubicBezTo>
                <a:cubicBezTo>
                  <a:pt x="528" y="167"/>
                  <a:pt x="528" y="167"/>
                  <a:pt x="528" y="167"/>
                </a:cubicBezTo>
                <a:cubicBezTo>
                  <a:pt x="530" y="171"/>
                  <a:pt x="531" y="175"/>
                  <a:pt x="531" y="178"/>
                </a:cubicBezTo>
                <a:cubicBezTo>
                  <a:pt x="531" y="186"/>
                  <a:pt x="526" y="189"/>
                  <a:pt x="509" y="189"/>
                </a:cubicBezTo>
                <a:cubicBezTo>
                  <a:pt x="509" y="203"/>
                  <a:pt x="509" y="203"/>
                  <a:pt x="509" y="203"/>
                </a:cubicBezTo>
                <a:cubicBezTo>
                  <a:pt x="591" y="203"/>
                  <a:pt x="591" y="203"/>
                  <a:pt x="591" y="203"/>
                </a:cubicBezTo>
                <a:cubicBezTo>
                  <a:pt x="591" y="189"/>
                  <a:pt x="591" y="189"/>
                  <a:pt x="591" y="189"/>
                </a:cubicBezTo>
                <a:cubicBezTo>
                  <a:pt x="576" y="188"/>
                  <a:pt x="574" y="185"/>
                  <a:pt x="567" y="169"/>
                </a:cubicBezTo>
                <a:cubicBezTo>
                  <a:pt x="492" y="1"/>
                  <a:pt x="492" y="1"/>
                  <a:pt x="492" y="1"/>
                </a:cubicBezTo>
                <a:cubicBezTo>
                  <a:pt x="478" y="1"/>
                  <a:pt x="478" y="1"/>
                  <a:pt x="478" y="1"/>
                </a:cubicBezTo>
                <a:cubicBezTo>
                  <a:pt x="403" y="169"/>
                  <a:pt x="403" y="169"/>
                  <a:pt x="403" y="169"/>
                </a:cubicBezTo>
                <a:cubicBezTo>
                  <a:pt x="397" y="185"/>
                  <a:pt x="394" y="188"/>
                  <a:pt x="379" y="189"/>
                </a:cubicBezTo>
                <a:cubicBezTo>
                  <a:pt x="379" y="203"/>
                  <a:pt x="379" y="203"/>
                  <a:pt x="379" y="203"/>
                </a:cubicBezTo>
                <a:cubicBezTo>
                  <a:pt x="446" y="203"/>
                  <a:pt x="446" y="203"/>
                  <a:pt x="446" y="203"/>
                </a:cubicBezTo>
                <a:lnTo>
                  <a:pt x="446" y="189"/>
                </a:lnTo>
                <a:close/>
                <a:moveTo>
                  <a:pt x="164" y="189"/>
                </a:moveTo>
                <a:cubicBezTo>
                  <a:pt x="142" y="189"/>
                  <a:pt x="137" y="184"/>
                  <a:pt x="137" y="157"/>
                </a:cubicBezTo>
                <a:cubicBezTo>
                  <a:pt x="137" y="42"/>
                  <a:pt x="137" y="42"/>
                  <a:pt x="137" y="42"/>
                </a:cubicBezTo>
                <a:cubicBezTo>
                  <a:pt x="216" y="197"/>
                  <a:pt x="216" y="197"/>
                  <a:pt x="216" y="197"/>
                </a:cubicBezTo>
                <a:cubicBezTo>
                  <a:pt x="223" y="197"/>
                  <a:pt x="223" y="197"/>
                  <a:pt x="223" y="197"/>
                </a:cubicBezTo>
                <a:cubicBezTo>
                  <a:pt x="301" y="42"/>
                  <a:pt x="301" y="42"/>
                  <a:pt x="301" y="42"/>
                </a:cubicBezTo>
                <a:cubicBezTo>
                  <a:pt x="301" y="172"/>
                  <a:pt x="301" y="172"/>
                  <a:pt x="301" y="172"/>
                </a:cubicBezTo>
                <a:cubicBezTo>
                  <a:pt x="301" y="186"/>
                  <a:pt x="299" y="188"/>
                  <a:pt x="276" y="189"/>
                </a:cubicBezTo>
                <a:cubicBezTo>
                  <a:pt x="276" y="203"/>
                  <a:pt x="276" y="203"/>
                  <a:pt x="276" y="203"/>
                </a:cubicBezTo>
                <a:cubicBezTo>
                  <a:pt x="362" y="203"/>
                  <a:pt x="362" y="203"/>
                  <a:pt x="362" y="203"/>
                </a:cubicBezTo>
                <a:cubicBezTo>
                  <a:pt x="362" y="189"/>
                  <a:pt x="362" y="189"/>
                  <a:pt x="362" y="189"/>
                </a:cubicBezTo>
                <a:cubicBezTo>
                  <a:pt x="338" y="188"/>
                  <a:pt x="336" y="186"/>
                  <a:pt x="336" y="172"/>
                </a:cubicBezTo>
                <a:cubicBezTo>
                  <a:pt x="336" y="34"/>
                  <a:pt x="336" y="34"/>
                  <a:pt x="336" y="34"/>
                </a:cubicBezTo>
                <a:cubicBezTo>
                  <a:pt x="336" y="21"/>
                  <a:pt x="338" y="19"/>
                  <a:pt x="362" y="18"/>
                </a:cubicBezTo>
                <a:cubicBezTo>
                  <a:pt x="362" y="4"/>
                  <a:pt x="362" y="4"/>
                  <a:pt x="362" y="4"/>
                </a:cubicBezTo>
                <a:cubicBezTo>
                  <a:pt x="302" y="4"/>
                  <a:pt x="302" y="4"/>
                  <a:pt x="302" y="4"/>
                </a:cubicBezTo>
                <a:cubicBezTo>
                  <a:pt x="229" y="148"/>
                  <a:pt x="229" y="148"/>
                  <a:pt x="229" y="148"/>
                </a:cubicBezTo>
                <a:cubicBezTo>
                  <a:pt x="156" y="4"/>
                  <a:pt x="156" y="4"/>
                  <a:pt x="156" y="4"/>
                </a:cubicBezTo>
                <a:cubicBezTo>
                  <a:pt x="92" y="4"/>
                  <a:pt x="92" y="4"/>
                  <a:pt x="92" y="4"/>
                </a:cubicBezTo>
                <a:cubicBezTo>
                  <a:pt x="92" y="17"/>
                  <a:pt x="92" y="17"/>
                  <a:pt x="92" y="17"/>
                </a:cubicBezTo>
                <a:cubicBezTo>
                  <a:pt x="115" y="20"/>
                  <a:pt x="119" y="22"/>
                  <a:pt x="119" y="47"/>
                </a:cubicBezTo>
                <a:cubicBezTo>
                  <a:pt x="119" y="157"/>
                  <a:pt x="119" y="157"/>
                  <a:pt x="119" y="157"/>
                </a:cubicBezTo>
                <a:cubicBezTo>
                  <a:pt x="119" y="184"/>
                  <a:pt x="114" y="189"/>
                  <a:pt x="92" y="189"/>
                </a:cubicBezTo>
                <a:cubicBezTo>
                  <a:pt x="92" y="203"/>
                  <a:pt x="92" y="203"/>
                  <a:pt x="92" y="203"/>
                </a:cubicBezTo>
                <a:cubicBezTo>
                  <a:pt x="164" y="203"/>
                  <a:pt x="164" y="203"/>
                  <a:pt x="164" y="203"/>
                </a:cubicBezTo>
                <a:lnTo>
                  <a:pt x="164" y="189"/>
                </a:ln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TextBox 10"/>
          <p:cNvSpPr txBox="1"/>
          <p:nvPr/>
        </p:nvSpPr>
        <p:spPr>
          <a:xfrm>
            <a:off x="9347201" y="6657948"/>
            <a:ext cx="2844800" cy="200055"/>
          </a:xfrm>
          <a:prstGeom prst="rect">
            <a:avLst/>
          </a:prstGeom>
        </p:spPr>
        <p:txBody>
          <a:bodyPr vert="horz" lIns="91448" tIns="45724" rIns="91448" bIns="45724" rtlCol="0" anchor="ctr">
            <a:noAutofit/>
          </a:bodyPr>
          <a:lstStyle>
            <a:defPPr>
              <a:defRPr lang="en-US"/>
            </a:defPPr>
            <a:lvl1pPr algn="r">
              <a:defRPr sz="1200">
                <a:solidFill>
                  <a:schemeClr val="tx1">
                    <a:tint val="75000"/>
                  </a:schemeClr>
                </a:solidFill>
              </a:defRPr>
            </a:lvl1pPr>
          </a:lstStyle>
          <a:p>
            <a:pPr lvl="0"/>
            <a:r>
              <a:rPr lang="en-US" sz="700" dirty="0">
                <a:solidFill>
                  <a:schemeClr val="tx1">
                    <a:lumMod val="50000"/>
                    <a:lumOff val="50000"/>
                  </a:schemeClr>
                </a:solidFill>
              </a:rPr>
              <a:t>©2020 MFMER  |  slide-</a:t>
            </a:r>
            <a:fld id="{D445C29B-035B-48ED-941F-A66A11A8A322}" type="slidenum">
              <a:rPr lang="en-US" sz="700" smtClean="0">
                <a:solidFill>
                  <a:schemeClr val="tx1">
                    <a:lumMod val="50000"/>
                    <a:lumOff val="50000"/>
                  </a:schemeClr>
                </a:solidFill>
              </a:rPr>
              <a:pPr lvl="0"/>
              <a:t>‹#›</a:t>
            </a:fld>
            <a:endParaRPr lang="en-US" sz="700" dirty="0">
              <a:solidFill>
                <a:schemeClr val="tx1">
                  <a:lumMod val="50000"/>
                  <a:lumOff val="50000"/>
                </a:schemeClr>
              </a:solidFill>
            </a:endParaRPr>
          </a:p>
        </p:txBody>
      </p:sp>
    </p:spTree>
    <p:extLst>
      <p:ext uri="{BB962C8B-B14F-4D97-AF65-F5344CB8AC3E}">
        <p14:creationId xmlns:p14="http://schemas.microsoft.com/office/powerpoint/2010/main" val="733880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50/50 Image_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442166" y="536576"/>
            <a:ext cx="5227411" cy="587375"/>
          </a:xfrm>
        </p:spPr>
        <p:txBody>
          <a:bodyPr/>
          <a:lstStyle>
            <a:lvl1pPr>
              <a:defRPr>
                <a:solidFill>
                  <a:schemeClr val="tx1"/>
                </a:solidFill>
              </a:defRPr>
            </a:lvl1pPr>
          </a:lstStyle>
          <a:p>
            <a:r>
              <a:rPr lang="en-US" dirty="0"/>
              <a:t>CLICK TO EDIT MASTER TITLE</a:t>
            </a:r>
          </a:p>
        </p:txBody>
      </p:sp>
      <p:sp>
        <p:nvSpPr>
          <p:cNvPr id="3" name="Content Placeholder 2"/>
          <p:cNvSpPr>
            <a:spLocks noGrp="1"/>
          </p:cNvSpPr>
          <p:nvPr>
            <p:ph idx="1"/>
          </p:nvPr>
        </p:nvSpPr>
        <p:spPr>
          <a:xfrm>
            <a:off x="6442166" y="1984375"/>
            <a:ext cx="5227411" cy="3986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D0A168-54B4-4C81-B7BA-500D6C27601B}"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Rectangle 5"/>
          <p:cNvSpPr/>
          <p:nvPr/>
        </p:nvSpPr>
        <p:spPr>
          <a:xfrm>
            <a:off x="6442166"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Content Placeholder 7"/>
          <p:cNvSpPr>
            <a:spLocks noGrp="1"/>
          </p:cNvSpPr>
          <p:nvPr>
            <p:ph sz="quarter" idx="12"/>
          </p:nvPr>
        </p:nvSpPr>
        <p:spPr>
          <a:xfrm>
            <a:off x="0" y="0"/>
            <a:ext cx="6096001" cy="6858000"/>
          </a:xfrm>
        </p:spPr>
        <p:txBody>
          <a:bodyPr/>
          <a:lstStyle>
            <a:lvl1pPr marL="0" indent="0">
              <a:buFont typeface="Arial" panose="020B0604020202020204" pitchFamily="34" charset="0"/>
              <a:buNone/>
              <a:defRPr/>
            </a:lvl1pPr>
          </a:lstStyle>
          <a:p>
            <a:pPr lvl="0"/>
            <a:r>
              <a:rPr lang="en-US"/>
              <a:t>Click to edit Master text styles</a:t>
            </a:r>
          </a:p>
        </p:txBody>
      </p:sp>
    </p:spTree>
    <p:extLst>
      <p:ext uri="{BB962C8B-B14F-4D97-AF65-F5344CB8AC3E}">
        <p14:creationId xmlns:p14="http://schemas.microsoft.com/office/powerpoint/2010/main" val="1957049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0/60 Text_Imag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DD0A168-54B4-4C81-B7BA-500D6C27601B}"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8" name="Content Placeholder 7"/>
          <p:cNvSpPr>
            <a:spLocks noGrp="1"/>
          </p:cNvSpPr>
          <p:nvPr>
            <p:ph sz="quarter" idx="12"/>
          </p:nvPr>
        </p:nvSpPr>
        <p:spPr>
          <a:xfrm>
            <a:off x="4992401" y="0"/>
            <a:ext cx="7199600" cy="6858000"/>
          </a:xfrm>
        </p:spPr>
        <p:txBody>
          <a:bodyPr/>
          <a:lstStyle>
            <a:lvl1pPr marL="0" indent="0">
              <a:buNone/>
              <a:defRPr/>
            </a:lvl1pPr>
          </a:lstStyle>
          <a:p>
            <a:pPr lvl="0"/>
            <a:r>
              <a:rPr lang="en-US"/>
              <a:t>Click to edit Master text styles</a:t>
            </a:r>
          </a:p>
        </p:txBody>
      </p:sp>
      <p:sp>
        <p:nvSpPr>
          <p:cNvPr id="9" name="Content Placeholder 2"/>
          <p:cNvSpPr>
            <a:spLocks noGrp="1"/>
          </p:cNvSpPr>
          <p:nvPr>
            <p:ph sz="half" idx="1"/>
          </p:nvPr>
        </p:nvSpPr>
        <p:spPr>
          <a:xfrm>
            <a:off x="973391" y="1984375"/>
            <a:ext cx="3666493" cy="3913123"/>
          </a:xfrm>
        </p:spPr>
        <p:txBody>
          <a:bodyPr/>
          <a:lstStyle>
            <a:lvl1pPr>
              <a:defRPr sz="1800"/>
            </a:lvl1pPr>
            <a:lvl2pPr>
              <a:defRPr sz="1800"/>
            </a:lvl2pPr>
            <a:lvl3pPr>
              <a:defRPr sz="1800"/>
            </a:lvl3pPr>
            <a:lvl4pPr>
              <a:defRPr sz="1800"/>
            </a:lvl4pPr>
            <a:lvl5pPr>
              <a:defRPr sz="18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title" hasCustomPrompt="1"/>
          </p:nvPr>
        </p:nvSpPr>
        <p:spPr>
          <a:xfrm>
            <a:off x="973391" y="536575"/>
            <a:ext cx="3666493" cy="1060450"/>
          </a:xfrm>
        </p:spPr>
        <p:txBody>
          <a:bodyPr/>
          <a:lstStyle/>
          <a:p>
            <a:r>
              <a:rPr lang="en-US" dirty="0"/>
              <a:t>CLICK TO EDIT TITLE STYLE</a:t>
            </a:r>
          </a:p>
        </p:txBody>
      </p:sp>
      <p:sp>
        <p:nvSpPr>
          <p:cNvPr id="11" name="Rectangle 10"/>
          <p:cNvSpPr/>
          <p:nvPr/>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5554240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0/60 Image_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44917" y="536576"/>
            <a:ext cx="6324659" cy="587375"/>
          </a:xfrm>
        </p:spPr>
        <p:txBody>
          <a:bodyPr/>
          <a:lstStyle>
            <a:lvl1pPr>
              <a:defRPr>
                <a:solidFill>
                  <a:schemeClr val="tx1"/>
                </a:solidFill>
              </a:defRPr>
            </a:lvl1pPr>
          </a:lstStyle>
          <a:p>
            <a:r>
              <a:rPr lang="en-US" dirty="0"/>
              <a:t>CLICK TO EDIT MASTER TITLE</a:t>
            </a:r>
          </a:p>
        </p:txBody>
      </p:sp>
      <p:sp>
        <p:nvSpPr>
          <p:cNvPr id="3" name="Content Placeholder 2"/>
          <p:cNvSpPr>
            <a:spLocks noGrp="1"/>
          </p:cNvSpPr>
          <p:nvPr>
            <p:ph idx="1"/>
          </p:nvPr>
        </p:nvSpPr>
        <p:spPr>
          <a:xfrm>
            <a:off x="5344917" y="1984375"/>
            <a:ext cx="6324659" cy="3986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D0A168-54B4-4C81-B7BA-500D6C27601B}"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Rectangle 5"/>
          <p:cNvSpPr/>
          <p:nvPr/>
        </p:nvSpPr>
        <p:spPr>
          <a:xfrm>
            <a:off x="5344917"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Picture Placeholder 13"/>
          <p:cNvSpPr>
            <a:spLocks noGrp="1"/>
          </p:cNvSpPr>
          <p:nvPr>
            <p:ph type="pic" sz="quarter" idx="12"/>
          </p:nvPr>
        </p:nvSpPr>
        <p:spPr>
          <a:xfrm>
            <a:off x="0" y="0"/>
            <a:ext cx="4992400" cy="6858000"/>
          </a:xfrm>
        </p:spPr>
        <p:txBody>
          <a:bodyPr/>
          <a:lstStyle>
            <a:lvl1pPr marL="0" indent="0">
              <a:buNone/>
              <a:defRPr/>
            </a:lvl1pPr>
          </a:lstStyle>
          <a:p>
            <a:r>
              <a:rPr lang="en-US"/>
              <a:t>Click icon to add picture</a:t>
            </a:r>
            <a:endParaRPr lang="en-US" dirty="0"/>
          </a:p>
        </p:txBody>
      </p:sp>
    </p:spTree>
    <p:extLst>
      <p:ext uri="{BB962C8B-B14F-4D97-AF65-F5344CB8AC3E}">
        <p14:creationId xmlns:p14="http://schemas.microsoft.com/office/powerpoint/2010/main" val="2838709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60/40 Text_Imag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DD0A168-54B4-4C81-B7BA-500D6C27601B}"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8" name="Content Placeholder 7"/>
          <p:cNvSpPr>
            <a:spLocks noGrp="1"/>
          </p:cNvSpPr>
          <p:nvPr>
            <p:ph sz="quarter" idx="12"/>
          </p:nvPr>
        </p:nvSpPr>
        <p:spPr>
          <a:xfrm>
            <a:off x="7226595" y="0"/>
            <a:ext cx="4965405" cy="6858000"/>
          </a:xfrm>
        </p:spPr>
        <p:txBody>
          <a:bodyPr/>
          <a:lstStyle>
            <a:lvl1pPr marL="0" indent="0">
              <a:buNone/>
              <a:defRPr/>
            </a:lvl1pPr>
          </a:lstStyle>
          <a:p>
            <a:pPr lvl="0"/>
            <a:r>
              <a:rPr lang="en-US"/>
              <a:t>Click to edit Master text styles</a:t>
            </a:r>
          </a:p>
        </p:txBody>
      </p:sp>
      <p:sp>
        <p:nvSpPr>
          <p:cNvPr id="9" name="Content Placeholder 2"/>
          <p:cNvSpPr>
            <a:spLocks noGrp="1"/>
          </p:cNvSpPr>
          <p:nvPr>
            <p:ph sz="half" idx="1"/>
          </p:nvPr>
        </p:nvSpPr>
        <p:spPr>
          <a:xfrm>
            <a:off x="973392" y="1984375"/>
            <a:ext cx="5895923" cy="3913123"/>
          </a:xfrm>
        </p:spPr>
        <p:txBody>
          <a:bodyPr/>
          <a:lstStyle>
            <a:lvl1pPr>
              <a:defRPr sz="1800"/>
            </a:lvl1pPr>
            <a:lvl2pPr>
              <a:defRPr sz="1800"/>
            </a:lvl2pPr>
            <a:lvl3pPr>
              <a:defRPr sz="1800"/>
            </a:lvl3pPr>
            <a:lvl4pPr>
              <a:defRPr sz="1800"/>
            </a:lvl4pPr>
            <a:lvl5pPr>
              <a:defRPr sz="18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1"/>
          <p:cNvSpPr>
            <a:spLocks noGrp="1"/>
          </p:cNvSpPr>
          <p:nvPr>
            <p:ph type="title" hasCustomPrompt="1"/>
          </p:nvPr>
        </p:nvSpPr>
        <p:spPr>
          <a:xfrm>
            <a:off x="973392" y="536576"/>
            <a:ext cx="5895923" cy="587375"/>
          </a:xfrm>
        </p:spPr>
        <p:txBody>
          <a:bodyPr/>
          <a:lstStyle/>
          <a:p>
            <a:r>
              <a:rPr lang="en-US" dirty="0"/>
              <a:t>CLICK TO EDIT TITLE STYLE</a:t>
            </a:r>
          </a:p>
        </p:txBody>
      </p:sp>
      <p:sp>
        <p:nvSpPr>
          <p:cNvPr id="11" name="Rectangle 10"/>
          <p:cNvSpPr/>
          <p:nvPr/>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41866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60/40 Image_Text">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6878841" cy="6858000"/>
          </a:xfrm>
        </p:spPr>
        <p:txBody>
          <a:bodyPr/>
          <a:lstStyle>
            <a:lvl1pPr marL="0" indent="0">
              <a:buNone/>
              <a:defRPr/>
            </a:lvl1pPr>
          </a:lstStyle>
          <a:p>
            <a:r>
              <a:rPr lang="en-US"/>
              <a:t>Click icon to add picture</a:t>
            </a:r>
            <a:endParaRPr lang="en-US" dirty="0"/>
          </a:p>
        </p:txBody>
      </p:sp>
      <p:sp>
        <p:nvSpPr>
          <p:cNvPr id="2" name="Title 1"/>
          <p:cNvSpPr>
            <a:spLocks noGrp="1"/>
          </p:cNvSpPr>
          <p:nvPr>
            <p:ph type="title" hasCustomPrompt="1"/>
          </p:nvPr>
        </p:nvSpPr>
        <p:spPr>
          <a:xfrm>
            <a:off x="7226594" y="536576"/>
            <a:ext cx="4442982" cy="587375"/>
          </a:xfrm>
        </p:spPr>
        <p:txBody>
          <a:bodyPr/>
          <a:lstStyle>
            <a:lvl1pPr>
              <a:defRPr>
                <a:solidFill>
                  <a:schemeClr val="tx1"/>
                </a:solidFill>
              </a:defRPr>
            </a:lvl1pPr>
          </a:lstStyle>
          <a:p>
            <a:r>
              <a:rPr lang="en-US" dirty="0"/>
              <a:t>CLICK TO EDIT MASTER TITLE</a:t>
            </a:r>
          </a:p>
        </p:txBody>
      </p:sp>
      <p:sp>
        <p:nvSpPr>
          <p:cNvPr id="3" name="Content Placeholder 2"/>
          <p:cNvSpPr>
            <a:spLocks noGrp="1"/>
          </p:cNvSpPr>
          <p:nvPr>
            <p:ph idx="1"/>
          </p:nvPr>
        </p:nvSpPr>
        <p:spPr>
          <a:xfrm>
            <a:off x="7226594" y="1984375"/>
            <a:ext cx="4442982" cy="3986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D0A168-54B4-4C81-B7BA-500D6C27601B}"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Rectangle 5"/>
          <p:cNvSpPr/>
          <p:nvPr/>
        </p:nvSpPr>
        <p:spPr>
          <a:xfrm>
            <a:off x="7226595"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89994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3392" y="3086100"/>
            <a:ext cx="10001526" cy="685800"/>
          </a:xfrm>
        </p:spPr>
        <p:txBody>
          <a:bodyPr anchor="t" anchorCtr="0"/>
          <a:lstStyle>
            <a:lvl1pPr algn="l">
              <a:defRPr sz="4000" b="1" cap="none" baseline="0">
                <a:solidFill>
                  <a:schemeClr val="tx1"/>
                </a:solidFill>
              </a:defRPr>
            </a:lvl1pPr>
          </a:lstStyle>
          <a:p>
            <a:r>
              <a:rPr lang="en-US" dirty="0"/>
              <a:t>CLICK TO EDIT TITLE STYLE</a:t>
            </a:r>
          </a:p>
        </p:txBody>
      </p:sp>
      <p:sp>
        <p:nvSpPr>
          <p:cNvPr id="4" name="Date Placeholder 3"/>
          <p:cNvSpPr>
            <a:spLocks noGrp="1"/>
          </p:cNvSpPr>
          <p:nvPr>
            <p:ph type="dt" sz="half" idx="10"/>
          </p:nvPr>
        </p:nvSpPr>
        <p:spPr/>
        <p:txBody>
          <a:bodyPr/>
          <a:lstStyle/>
          <a:p>
            <a:fld id="{FDD0A168-54B4-4C81-B7BA-500D6C27601B}"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Rectangle 5"/>
          <p:cNvSpPr/>
          <p:nvPr/>
        </p:nvSpPr>
        <p:spPr>
          <a:xfrm rot="16200000">
            <a:off x="-1624947" y="3362308"/>
            <a:ext cx="3383280" cy="1333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45787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Section Header with numb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72498" y="2730500"/>
            <a:ext cx="8193633" cy="1397000"/>
          </a:xfrm>
        </p:spPr>
        <p:txBody>
          <a:bodyPr anchor="t" anchorCtr="0"/>
          <a:lstStyle>
            <a:lvl1pPr algn="l">
              <a:defRPr sz="4000" b="1" cap="none" baseline="0">
                <a:solidFill>
                  <a:schemeClr val="tx1"/>
                </a:solidFill>
              </a:defRPr>
            </a:lvl1pPr>
          </a:lstStyle>
          <a:p>
            <a:r>
              <a:rPr lang="en-US" dirty="0"/>
              <a:t>CLICK TO EDIT MASTER TITLE STYLE</a:t>
            </a:r>
          </a:p>
        </p:txBody>
      </p:sp>
      <p:sp>
        <p:nvSpPr>
          <p:cNvPr id="4" name="Date Placeholder 3"/>
          <p:cNvSpPr>
            <a:spLocks noGrp="1"/>
          </p:cNvSpPr>
          <p:nvPr>
            <p:ph type="dt" sz="half" idx="10"/>
          </p:nvPr>
        </p:nvSpPr>
        <p:spPr/>
        <p:txBody>
          <a:bodyPr/>
          <a:lstStyle/>
          <a:p>
            <a:fld id="{FDD0A168-54B4-4C81-B7BA-500D6C27601B}"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7" name="Text Placeholder 2">
            <a:extLst>
              <a:ext uri="{FF2B5EF4-FFF2-40B4-BE49-F238E27FC236}">
                <a16:creationId xmlns:a16="http://schemas.microsoft.com/office/drawing/2014/main" id="{9B8ED5C6-5B4C-9D47-8AA4-7E0BBD72AA9E}"/>
              </a:ext>
            </a:extLst>
          </p:cNvPr>
          <p:cNvSpPr>
            <a:spLocks noGrp="1"/>
          </p:cNvSpPr>
          <p:nvPr>
            <p:ph type="body" idx="12" hasCustomPrompt="1"/>
          </p:nvPr>
        </p:nvSpPr>
        <p:spPr>
          <a:xfrm>
            <a:off x="973392" y="2505671"/>
            <a:ext cx="1578690" cy="2077492"/>
          </a:xfrm>
        </p:spPr>
        <p:txBody>
          <a:bodyPr bIns="0">
            <a:spAutoFit/>
          </a:bodyPr>
          <a:lstStyle>
            <a:lvl1pPr marL="0" indent="0">
              <a:buNone/>
              <a:defRPr sz="15000" b="0" i="0">
                <a:solidFill>
                  <a:schemeClr val="tx1"/>
                </a:solidFill>
                <a:latin typeface="Arial Narrow" panose="020B0604020202020204" pitchFamily="34" charset="0"/>
                <a:cs typeface="Arial Narrow"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a:t>
            </a:r>
          </a:p>
        </p:txBody>
      </p:sp>
      <p:sp>
        <p:nvSpPr>
          <p:cNvPr id="6" name="Rectangle 5"/>
          <p:cNvSpPr/>
          <p:nvPr/>
        </p:nvSpPr>
        <p:spPr>
          <a:xfrm rot="16200000">
            <a:off x="-1624947" y="3362308"/>
            <a:ext cx="3383280" cy="1333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95258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ection Header with number_50%">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6096001" y="0"/>
            <a:ext cx="6095999" cy="6858000"/>
          </a:xfrm>
        </p:spPr>
        <p:txBody>
          <a:bodyPr/>
          <a:lstStyle>
            <a:lvl1pPr marL="0" indent="0">
              <a:buNone/>
              <a:defRPr/>
            </a:lvl1pPr>
          </a:lstStyle>
          <a:p>
            <a:r>
              <a:rPr lang="en-US"/>
              <a:t>Click icon to add picture</a:t>
            </a:r>
            <a:endParaRPr lang="en-US" dirty="0"/>
          </a:p>
        </p:txBody>
      </p:sp>
      <p:sp>
        <p:nvSpPr>
          <p:cNvPr id="2" name="Title 1"/>
          <p:cNvSpPr>
            <a:spLocks noGrp="1"/>
          </p:cNvSpPr>
          <p:nvPr>
            <p:ph type="title" hasCustomPrompt="1"/>
          </p:nvPr>
        </p:nvSpPr>
        <p:spPr>
          <a:xfrm>
            <a:off x="973392" y="4930775"/>
            <a:ext cx="4774855" cy="1397000"/>
          </a:xfrm>
        </p:spPr>
        <p:txBody>
          <a:bodyPr anchor="t" anchorCtr="0"/>
          <a:lstStyle>
            <a:lvl1pPr algn="l">
              <a:defRPr sz="3200" b="1" cap="none" baseline="0">
                <a:solidFill>
                  <a:schemeClr val="tx1"/>
                </a:solidFill>
              </a:defRPr>
            </a:lvl1pPr>
          </a:lstStyle>
          <a:p>
            <a:r>
              <a:rPr lang="en-US" dirty="0"/>
              <a:t>CLICK TO EDIT TITLE STYLE</a:t>
            </a:r>
          </a:p>
        </p:txBody>
      </p:sp>
      <p:sp>
        <p:nvSpPr>
          <p:cNvPr id="4" name="Date Placeholder 3"/>
          <p:cNvSpPr>
            <a:spLocks noGrp="1"/>
          </p:cNvSpPr>
          <p:nvPr>
            <p:ph type="dt" sz="half" idx="10"/>
          </p:nvPr>
        </p:nvSpPr>
        <p:spPr/>
        <p:txBody>
          <a:bodyPr/>
          <a:lstStyle/>
          <a:p>
            <a:fld id="{FDD0A168-54B4-4C81-B7BA-500D6C27601B}"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7" name="Text Placeholder 2">
            <a:extLst>
              <a:ext uri="{FF2B5EF4-FFF2-40B4-BE49-F238E27FC236}">
                <a16:creationId xmlns:a16="http://schemas.microsoft.com/office/drawing/2014/main" id="{9B8ED5C6-5B4C-9D47-8AA4-7E0BBD72AA9E}"/>
              </a:ext>
            </a:extLst>
          </p:cNvPr>
          <p:cNvSpPr>
            <a:spLocks noGrp="1"/>
          </p:cNvSpPr>
          <p:nvPr>
            <p:ph type="body" idx="12" hasCustomPrompt="1"/>
          </p:nvPr>
        </p:nvSpPr>
        <p:spPr>
          <a:xfrm>
            <a:off x="973392" y="536575"/>
            <a:ext cx="1578690" cy="2077492"/>
          </a:xfrm>
        </p:spPr>
        <p:txBody>
          <a:bodyPr bIns="0">
            <a:spAutoFit/>
          </a:bodyPr>
          <a:lstStyle>
            <a:lvl1pPr marL="0" indent="0">
              <a:buNone/>
              <a:defRPr sz="15000" b="0" i="0">
                <a:solidFill>
                  <a:schemeClr val="tx1"/>
                </a:solidFill>
                <a:latin typeface="Arial Narrow" panose="020B0604020202020204" pitchFamily="34" charset="0"/>
                <a:cs typeface="Arial Narrow"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a:t>
            </a:r>
          </a:p>
        </p:txBody>
      </p:sp>
      <p:sp>
        <p:nvSpPr>
          <p:cNvPr id="9" name="Rectangle 8"/>
          <p:cNvSpPr/>
          <p:nvPr/>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84203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Section Header with number_40/60">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4992401" y="0"/>
            <a:ext cx="7199600" cy="6858000"/>
          </a:xfrm>
        </p:spPr>
        <p:txBody>
          <a:bodyPr/>
          <a:lstStyle>
            <a:lvl1pPr marL="0" indent="0">
              <a:buNone/>
              <a:defRPr/>
            </a:lvl1pPr>
          </a:lstStyle>
          <a:p>
            <a:r>
              <a:rPr lang="en-US"/>
              <a:t>Click icon to add picture</a:t>
            </a:r>
            <a:endParaRPr lang="en-US" dirty="0"/>
          </a:p>
        </p:txBody>
      </p:sp>
      <p:sp>
        <p:nvSpPr>
          <p:cNvPr id="2" name="Title 1"/>
          <p:cNvSpPr>
            <a:spLocks noGrp="1"/>
          </p:cNvSpPr>
          <p:nvPr>
            <p:ph type="title" hasCustomPrompt="1"/>
          </p:nvPr>
        </p:nvSpPr>
        <p:spPr>
          <a:xfrm>
            <a:off x="973392" y="4930775"/>
            <a:ext cx="3656964" cy="1397000"/>
          </a:xfrm>
        </p:spPr>
        <p:txBody>
          <a:bodyPr anchor="t" anchorCtr="0"/>
          <a:lstStyle>
            <a:lvl1pPr algn="l">
              <a:defRPr sz="3200" b="1" cap="none" baseline="0">
                <a:solidFill>
                  <a:schemeClr val="tx1"/>
                </a:solidFill>
              </a:defRPr>
            </a:lvl1pPr>
          </a:lstStyle>
          <a:p>
            <a:r>
              <a:rPr lang="en-US" dirty="0"/>
              <a:t>CLICK TO EDIT TITLE STYLE</a:t>
            </a:r>
          </a:p>
        </p:txBody>
      </p:sp>
      <p:sp>
        <p:nvSpPr>
          <p:cNvPr id="4" name="Date Placeholder 3"/>
          <p:cNvSpPr>
            <a:spLocks noGrp="1"/>
          </p:cNvSpPr>
          <p:nvPr>
            <p:ph type="dt" sz="half" idx="10"/>
          </p:nvPr>
        </p:nvSpPr>
        <p:spPr/>
        <p:txBody>
          <a:bodyPr/>
          <a:lstStyle/>
          <a:p>
            <a:fld id="{FDD0A168-54B4-4C81-B7BA-500D6C27601B}"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7" name="Text Placeholder 2">
            <a:extLst>
              <a:ext uri="{FF2B5EF4-FFF2-40B4-BE49-F238E27FC236}">
                <a16:creationId xmlns:a16="http://schemas.microsoft.com/office/drawing/2014/main" id="{9B8ED5C6-5B4C-9D47-8AA4-7E0BBD72AA9E}"/>
              </a:ext>
            </a:extLst>
          </p:cNvPr>
          <p:cNvSpPr>
            <a:spLocks noGrp="1"/>
          </p:cNvSpPr>
          <p:nvPr>
            <p:ph type="body" idx="12" hasCustomPrompt="1"/>
          </p:nvPr>
        </p:nvSpPr>
        <p:spPr>
          <a:xfrm>
            <a:off x="973392" y="536575"/>
            <a:ext cx="1578690" cy="2077492"/>
          </a:xfrm>
        </p:spPr>
        <p:txBody>
          <a:bodyPr bIns="0">
            <a:spAutoFit/>
          </a:bodyPr>
          <a:lstStyle>
            <a:lvl1pPr marL="0" indent="0">
              <a:buNone/>
              <a:defRPr sz="15000" b="0" i="0">
                <a:solidFill>
                  <a:schemeClr val="tx1"/>
                </a:solidFill>
                <a:latin typeface="Arial Narrow" panose="020B0604020202020204" pitchFamily="34" charset="0"/>
                <a:cs typeface="Arial Narrow"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a:t>
            </a:r>
          </a:p>
        </p:txBody>
      </p:sp>
      <p:sp>
        <p:nvSpPr>
          <p:cNvPr id="9" name="Rectangle 8"/>
          <p:cNvSpPr/>
          <p:nvPr/>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92246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content lower 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3392" y="536575"/>
            <a:ext cx="4774855" cy="1447800"/>
          </a:xfrm>
        </p:spPr>
        <p:txBody>
          <a:bodyPr/>
          <a:lstStyle/>
          <a:p>
            <a:r>
              <a:rPr lang="en-US" dirty="0"/>
              <a:t>CLICK TO EDIT MASTER TITLE STYLE</a:t>
            </a:r>
          </a:p>
        </p:txBody>
      </p:sp>
      <p:sp>
        <p:nvSpPr>
          <p:cNvPr id="4" name="Content Placeholder 3"/>
          <p:cNvSpPr>
            <a:spLocks noGrp="1"/>
          </p:cNvSpPr>
          <p:nvPr>
            <p:ph sz="half" idx="2"/>
          </p:nvPr>
        </p:nvSpPr>
        <p:spPr>
          <a:xfrm>
            <a:off x="6096001" y="536576"/>
            <a:ext cx="5573576" cy="1447800"/>
          </a:xfrm>
        </p:spPr>
        <p:txBody>
          <a:bodyPr/>
          <a:lstStyle>
            <a:lvl1pPr marL="0" indent="0">
              <a:lnSpc>
                <a:spcPct val="125000"/>
              </a:lnSpc>
              <a:buNone/>
              <a:defRPr sz="1800"/>
            </a:lvl1pPr>
            <a:lvl2pPr marL="457200" indent="0">
              <a:buNone/>
              <a:defRPr sz="1800"/>
            </a:lvl2pPr>
            <a:lvl3pPr marL="914400" indent="0">
              <a:buNone/>
              <a:defRPr sz="1800"/>
            </a:lvl3pPr>
            <a:lvl4pPr marL="1371600" indent="0">
              <a:buNone/>
              <a:defRPr sz="1800"/>
            </a:lvl4pPr>
            <a:lvl5pPr marL="1828800" indent="0">
              <a:buNone/>
              <a:defRPr sz="1800"/>
            </a:lvl5pPr>
            <a:lvl6pPr>
              <a:defRPr sz="1900"/>
            </a:lvl6pPr>
            <a:lvl7pPr>
              <a:defRPr sz="1900"/>
            </a:lvl7pPr>
            <a:lvl8pPr>
              <a:defRPr sz="1900"/>
            </a:lvl8pPr>
            <a:lvl9pPr>
              <a:defRPr sz="1900"/>
            </a:lvl9pPr>
          </a:lstStyle>
          <a:p>
            <a:pPr lvl="0"/>
            <a:r>
              <a:rPr lang="en-US"/>
              <a:t>Click to edit Master text styles</a:t>
            </a:r>
          </a:p>
        </p:txBody>
      </p:sp>
      <p:sp>
        <p:nvSpPr>
          <p:cNvPr id="5" name="Date Placeholder 4"/>
          <p:cNvSpPr>
            <a:spLocks noGrp="1"/>
          </p:cNvSpPr>
          <p:nvPr>
            <p:ph type="dt" sz="half" idx="10"/>
          </p:nvPr>
        </p:nvSpPr>
        <p:spPr/>
        <p:txBody>
          <a:bodyPr/>
          <a:lstStyle/>
          <a:p>
            <a:fld id="{FDD0A168-54B4-4C81-B7BA-500D6C27601B}"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11" name="Picture Placeholder 10"/>
          <p:cNvSpPr>
            <a:spLocks noGrp="1"/>
          </p:cNvSpPr>
          <p:nvPr>
            <p:ph type="pic" sz="quarter" idx="12"/>
          </p:nvPr>
        </p:nvSpPr>
        <p:spPr>
          <a:xfrm>
            <a:off x="1" y="2286000"/>
            <a:ext cx="12192000" cy="4572000"/>
          </a:xfrm>
        </p:spPr>
        <p:txBody>
          <a:bodyPr/>
          <a:lstStyle>
            <a:lvl1pPr marL="0" indent="0" algn="ctr">
              <a:buNone/>
              <a:defRPr/>
            </a:lvl1pPr>
          </a:lstStyle>
          <a:p>
            <a:r>
              <a:rPr lang="en-US"/>
              <a:t>Click icon to add picture</a:t>
            </a:r>
            <a:endParaRPr lang="en-US" dirty="0"/>
          </a:p>
        </p:txBody>
      </p:sp>
      <p:sp>
        <p:nvSpPr>
          <p:cNvPr id="8" name="Rectangle 7"/>
          <p:cNvSpPr/>
          <p:nvPr/>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30473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_with full bleed im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73391" y="2854325"/>
            <a:ext cx="9999339" cy="1397000"/>
          </a:xfrm>
        </p:spPr>
        <p:txBody>
          <a:bodyPr lIns="0" tIns="0" rIns="0" bIns="0" anchor="b" anchorCtr="0">
            <a:noAutofit/>
          </a:bodyPr>
          <a:lstStyle>
            <a:lvl1pPr algn="l">
              <a:lnSpc>
                <a:spcPct val="80000"/>
              </a:lnSpc>
              <a:defRPr sz="6000">
                <a:solidFill>
                  <a:schemeClr val="tx1"/>
                </a:solidFill>
              </a:defRPr>
            </a:lvl1pPr>
          </a:lstStyle>
          <a:p>
            <a:r>
              <a:rPr lang="en-US" dirty="0"/>
              <a:t>CLICK TO EDIT TITLE</a:t>
            </a:r>
          </a:p>
        </p:txBody>
      </p:sp>
      <p:sp>
        <p:nvSpPr>
          <p:cNvPr id="3" name="Subtitle 2"/>
          <p:cNvSpPr>
            <a:spLocks noGrp="1"/>
          </p:cNvSpPr>
          <p:nvPr>
            <p:ph type="subTitle" idx="1"/>
          </p:nvPr>
        </p:nvSpPr>
        <p:spPr>
          <a:xfrm>
            <a:off x="973262" y="4257675"/>
            <a:ext cx="10001655" cy="685800"/>
          </a:xfrm>
        </p:spPr>
        <p:txBody>
          <a:bodyPr lIns="0" tIns="45720" rIns="0">
            <a:noAutofit/>
          </a:bodyPr>
          <a:lstStyle>
            <a:lvl1pPr marL="0" indent="0" algn="l">
              <a:lnSpc>
                <a:spcPct val="80000"/>
              </a:lnSpc>
              <a:spcBef>
                <a:spcPts val="0"/>
              </a:spcBef>
              <a:buNone/>
              <a:defRPr sz="2400" b="0">
                <a:solidFill>
                  <a:schemeClr val="tx1"/>
                </a:solidFill>
              </a:defRPr>
            </a:lvl1pPr>
            <a:lvl2pPr marL="457241" indent="0" algn="ctr">
              <a:buNone/>
              <a:defRPr>
                <a:solidFill>
                  <a:schemeClr val="tx1">
                    <a:tint val="75000"/>
                  </a:schemeClr>
                </a:solidFill>
              </a:defRPr>
            </a:lvl2pPr>
            <a:lvl3pPr marL="914484" indent="0" algn="ctr">
              <a:buNone/>
              <a:defRPr>
                <a:solidFill>
                  <a:schemeClr val="tx1">
                    <a:tint val="75000"/>
                  </a:schemeClr>
                </a:solidFill>
              </a:defRPr>
            </a:lvl3pPr>
            <a:lvl4pPr marL="1371725" indent="0" algn="ctr">
              <a:buNone/>
              <a:defRPr>
                <a:solidFill>
                  <a:schemeClr val="tx1">
                    <a:tint val="75000"/>
                  </a:schemeClr>
                </a:solidFill>
              </a:defRPr>
            </a:lvl4pPr>
            <a:lvl5pPr marL="1828968" indent="0" algn="ctr">
              <a:buNone/>
              <a:defRPr>
                <a:solidFill>
                  <a:schemeClr val="tx1">
                    <a:tint val="75000"/>
                  </a:schemeClr>
                </a:solidFill>
              </a:defRPr>
            </a:lvl5pPr>
            <a:lvl6pPr marL="2286209" indent="0" algn="ctr">
              <a:buNone/>
              <a:defRPr>
                <a:solidFill>
                  <a:schemeClr val="tx1">
                    <a:tint val="75000"/>
                  </a:schemeClr>
                </a:solidFill>
              </a:defRPr>
            </a:lvl6pPr>
            <a:lvl7pPr marL="2743452" indent="0" algn="ctr">
              <a:buNone/>
              <a:defRPr>
                <a:solidFill>
                  <a:schemeClr val="tx1">
                    <a:tint val="75000"/>
                  </a:schemeClr>
                </a:solidFill>
              </a:defRPr>
            </a:lvl7pPr>
            <a:lvl8pPr marL="3200693" indent="0" algn="ctr">
              <a:buNone/>
              <a:defRPr>
                <a:solidFill>
                  <a:schemeClr val="tx1">
                    <a:tint val="75000"/>
                  </a:schemeClr>
                </a:solidFill>
              </a:defRPr>
            </a:lvl8pPr>
            <a:lvl9pPr marL="3657936"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D0A168-54B4-4C81-B7BA-500D6C27601B}" type="datetimeFigureOut">
              <a:rPr lang="en-US" smtClean="0"/>
              <a:t>6/17/2020</a:t>
            </a:fld>
            <a:endParaRPr lang="en-US"/>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endParaRPr lang="en-US"/>
          </a:p>
        </p:txBody>
      </p:sp>
      <p:sp>
        <p:nvSpPr>
          <p:cNvPr id="8" name="Freeform 6"/>
          <p:cNvSpPr>
            <a:spLocks noChangeAspect="1" noEditPoints="1"/>
          </p:cNvSpPr>
          <p:nvPr/>
        </p:nvSpPr>
        <p:spPr bwMode="auto">
          <a:xfrm>
            <a:off x="541479" y="536575"/>
            <a:ext cx="838364" cy="914400"/>
          </a:xfrm>
          <a:custGeom>
            <a:avLst/>
            <a:gdLst>
              <a:gd name="T0" fmla="*/ 661 w 1089"/>
              <a:gd name="T1" fmla="*/ 944 h 1188"/>
              <a:gd name="T2" fmla="*/ 690 w 1089"/>
              <a:gd name="T3" fmla="*/ 760 h 1188"/>
              <a:gd name="T4" fmla="*/ 399 w 1089"/>
              <a:gd name="T5" fmla="*/ 967 h 1188"/>
              <a:gd name="T6" fmla="*/ 569 w 1089"/>
              <a:gd name="T7" fmla="*/ 721 h 1188"/>
              <a:gd name="T8" fmla="*/ 360 w 1089"/>
              <a:gd name="T9" fmla="*/ 930 h 1188"/>
              <a:gd name="T10" fmla="*/ 452 w 1089"/>
              <a:gd name="T11" fmla="*/ 794 h 1188"/>
              <a:gd name="T12" fmla="*/ 219 w 1089"/>
              <a:gd name="T13" fmla="*/ 794 h 1188"/>
              <a:gd name="T14" fmla="*/ 490 w 1089"/>
              <a:gd name="T15" fmla="*/ 692 h 1188"/>
              <a:gd name="T16" fmla="*/ 336 w 1089"/>
              <a:gd name="T17" fmla="*/ 999 h 1188"/>
              <a:gd name="T18" fmla="*/ 753 w 1089"/>
              <a:gd name="T19" fmla="*/ 999 h 1188"/>
              <a:gd name="T20" fmla="*/ 869 w 1089"/>
              <a:gd name="T21" fmla="*/ 794 h 1188"/>
              <a:gd name="T22" fmla="*/ 729 w 1089"/>
              <a:gd name="T23" fmla="*/ 721 h 1188"/>
              <a:gd name="T24" fmla="*/ 869 w 1089"/>
              <a:gd name="T25" fmla="*/ 794 h 1188"/>
              <a:gd name="T26" fmla="*/ 1016 w 1089"/>
              <a:gd name="T27" fmla="*/ 285 h 1188"/>
              <a:gd name="T28" fmla="*/ 1080 w 1089"/>
              <a:gd name="T29" fmla="*/ 453 h 1188"/>
              <a:gd name="T30" fmla="*/ 1062 w 1089"/>
              <a:gd name="T31" fmla="*/ 341 h 1188"/>
              <a:gd name="T32" fmla="*/ 810 w 1089"/>
              <a:gd name="T33" fmla="*/ 458 h 1188"/>
              <a:gd name="T34" fmla="*/ 872 w 1089"/>
              <a:gd name="T35" fmla="*/ 474 h 1188"/>
              <a:gd name="T36" fmla="*/ 872 w 1089"/>
              <a:gd name="T37" fmla="*/ 289 h 1188"/>
              <a:gd name="T38" fmla="*/ 758 w 1089"/>
              <a:gd name="T39" fmla="*/ 303 h 1188"/>
              <a:gd name="T40" fmla="*/ 713 w 1089"/>
              <a:gd name="T41" fmla="*/ 335 h 1188"/>
              <a:gd name="T42" fmla="*/ 528 w 1089"/>
              <a:gd name="T43" fmla="*/ 302 h 1188"/>
              <a:gd name="T44" fmla="*/ 528 w 1089"/>
              <a:gd name="T45" fmla="*/ 489 h 1188"/>
              <a:gd name="T46" fmla="*/ 573 w 1089"/>
              <a:gd name="T47" fmla="*/ 329 h 1188"/>
              <a:gd name="T48" fmla="*/ 408 w 1089"/>
              <a:gd name="T49" fmla="*/ 303 h 1188"/>
              <a:gd name="T50" fmla="*/ 408 w 1089"/>
              <a:gd name="T51" fmla="*/ 489 h 1188"/>
              <a:gd name="T52" fmla="*/ 471 w 1089"/>
              <a:gd name="T53" fmla="*/ 320 h 1188"/>
              <a:gd name="T54" fmla="*/ 408 w 1089"/>
              <a:gd name="T55" fmla="*/ 303 h 1188"/>
              <a:gd name="T56" fmla="*/ 329 w 1089"/>
              <a:gd name="T57" fmla="*/ 472 h 1188"/>
              <a:gd name="T58" fmla="*/ 309 w 1089"/>
              <a:gd name="T59" fmla="*/ 303 h 1188"/>
              <a:gd name="T60" fmla="*/ 243 w 1089"/>
              <a:gd name="T61" fmla="*/ 320 h 1188"/>
              <a:gd name="T62" fmla="*/ 379 w 1089"/>
              <a:gd name="T63" fmla="*/ 489 h 1188"/>
              <a:gd name="T64" fmla="*/ 188 w 1089"/>
              <a:gd name="T65" fmla="*/ 298 h 1188"/>
              <a:gd name="T66" fmla="*/ 193 w 1089"/>
              <a:gd name="T67" fmla="*/ 464 h 1188"/>
              <a:gd name="T68" fmla="*/ 114 w 1089"/>
              <a:gd name="T69" fmla="*/ 302 h 1188"/>
              <a:gd name="T70" fmla="*/ 884 w 1089"/>
              <a:gd name="T71" fmla="*/ 16 h 1188"/>
              <a:gd name="T72" fmla="*/ 776 w 1089"/>
              <a:gd name="T73" fmla="*/ 107 h 1188"/>
              <a:gd name="T74" fmla="*/ 776 w 1089"/>
              <a:gd name="T75" fmla="*/ 107 h 1188"/>
              <a:gd name="T76" fmla="*/ 743 w 1089"/>
              <a:gd name="T77" fmla="*/ 36 h 1188"/>
              <a:gd name="T78" fmla="*/ 702 w 1089"/>
              <a:gd name="T79" fmla="*/ 17 h 1188"/>
              <a:gd name="T80" fmla="*/ 640 w 1089"/>
              <a:gd name="T81" fmla="*/ 40 h 1188"/>
              <a:gd name="T82" fmla="*/ 568 w 1089"/>
              <a:gd name="T83" fmla="*/ 4 h 1188"/>
              <a:gd name="T84" fmla="*/ 652 w 1089"/>
              <a:gd name="T85" fmla="*/ 172 h 1188"/>
              <a:gd name="T86" fmla="*/ 714 w 1089"/>
              <a:gd name="T87" fmla="*/ 189 h 1188"/>
              <a:gd name="T88" fmla="*/ 444 w 1089"/>
              <a:gd name="T89" fmla="*/ 120 h 1188"/>
              <a:gd name="T90" fmla="*/ 437 w 1089"/>
              <a:gd name="T91" fmla="*/ 136 h 1188"/>
              <a:gd name="T92" fmla="*/ 509 w 1089"/>
              <a:gd name="T93" fmla="*/ 189 h 1188"/>
              <a:gd name="T94" fmla="*/ 567 w 1089"/>
              <a:gd name="T95" fmla="*/ 169 h 1188"/>
              <a:gd name="T96" fmla="*/ 379 w 1089"/>
              <a:gd name="T97" fmla="*/ 189 h 1188"/>
              <a:gd name="T98" fmla="*/ 164 w 1089"/>
              <a:gd name="T99" fmla="*/ 189 h 1188"/>
              <a:gd name="T100" fmla="*/ 223 w 1089"/>
              <a:gd name="T101" fmla="*/ 197 h 1188"/>
              <a:gd name="T102" fmla="*/ 276 w 1089"/>
              <a:gd name="T103" fmla="*/ 203 h 1188"/>
              <a:gd name="T104" fmla="*/ 336 w 1089"/>
              <a:gd name="T105" fmla="*/ 34 h 1188"/>
              <a:gd name="T106" fmla="*/ 229 w 1089"/>
              <a:gd name="T107" fmla="*/ 148 h 1188"/>
              <a:gd name="T108" fmla="*/ 119 w 1089"/>
              <a:gd name="T109" fmla="*/ 47 h 1188"/>
              <a:gd name="T110" fmla="*/ 164 w 1089"/>
              <a:gd name="T111" fmla="*/ 203 h 1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089" h="1188">
                <a:moveTo>
                  <a:pt x="598" y="609"/>
                </a:moveTo>
                <a:cubicBezTo>
                  <a:pt x="598" y="783"/>
                  <a:pt x="598" y="783"/>
                  <a:pt x="598" y="783"/>
                </a:cubicBezTo>
                <a:cubicBezTo>
                  <a:pt x="598" y="850"/>
                  <a:pt x="619" y="904"/>
                  <a:pt x="661" y="944"/>
                </a:cubicBezTo>
                <a:cubicBezTo>
                  <a:pt x="661" y="944"/>
                  <a:pt x="661" y="944"/>
                  <a:pt x="661" y="944"/>
                </a:cubicBezTo>
                <a:cubicBezTo>
                  <a:pt x="661" y="898"/>
                  <a:pt x="661" y="898"/>
                  <a:pt x="661" y="898"/>
                </a:cubicBezTo>
                <a:cubicBezTo>
                  <a:pt x="645" y="869"/>
                  <a:pt x="637" y="834"/>
                  <a:pt x="637" y="794"/>
                </a:cubicBezTo>
                <a:cubicBezTo>
                  <a:pt x="637" y="760"/>
                  <a:pt x="637" y="760"/>
                  <a:pt x="637" y="760"/>
                </a:cubicBezTo>
                <a:cubicBezTo>
                  <a:pt x="690" y="760"/>
                  <a:pt x="690" y="760"/>
                  <a:pt x="690" y="760"/>
                </a:cubicBezTo>
                <a:cubicBezTo>
                  <a:pt x="690" y="760"/>
                  <a:pt x="690" y="929"/>
                  <a:pt x="690" y="937"/>
                </a:cubicBezTo>
                <a:cubicBezTo>
                  <a:pt x="690" y="953"/>
                  <a:pt x="690" y="962"/>
                  <a:pt x="689" y="966"/>
                </a:cubicBezTo>
                <a:cubicBezTo>
                  <a:pt x="682" y="1063"/>
                  <a:pt x="635" y="1128"/>
                  <a:pt x="544" y="1166"/>
                </a:cubicBezTo>
                <a:cubicBezTo>
                  <a:pt x="454" y="1128"/>
                  <a:pt x="406" y="1063"/>
                  <a:pt x="399" y="967"/>
                </a:cubicBezTo>
                <a:cubicBezTo>
                  <a:pt x="461" y="925"/>
                  <a:pt x="490" y="864"/>
                  <a:pt x="490" y="783"/>
                </a:cubicBezTo>
                <a:cubicBezTo>
                  <a:pt x="490" y="760"/>
                  <a:pt x="490" y="760"/>
                  <a:pt x="490" y="760"/>
                </a:cubicBezTo>
                <a:cubicBezTo>
                  <a:pt x="569" y="760"/>
                  <a:pt x="569" y="760"/>
                  <a:pt x="569" y="760"/>
                </a:cubicBezTo>
                <a:cubicBezTo>
                  <a:pt x="569" y="721"/>
                  <a:pt x="569" y="721"/>
                  <a:pt x="569" y="721"/>
                </a:cubicBezTo>
                <a:cubicBezTo>
                  <a:pt x="360" y="721"/>
                  <a:pt x="360" y="721"/>
                  <a:pt x="360" y="721"/>
                </a:cubicBezTo>
                <a:cubicBezTo>
                  <a:pt x="360" y="929"/>
                  <a:pt x="360" y="929"/>
                  <a:pt x="360" y="929"/>
                </a:cubicBezTo>
                <a:cubicBezTo>
                  <a:pt x="360" y="929"/>
                  <a:pt x="360" y="930"/>
                  <a:pt x="360" y="930"/>
                </a:cubicBezTo>
                <a:cubicBezTo>
                  <a:pt x="360" y="930"/>
                  <a:pt x="360" y="930"/>
                  <a:pt x="360" y="930"/>
                </a:cubicBezTo>
                <a:cubicBezTo>
                  <a:pt x="376" y="919"/>
                  <a:pt x="388" y="906"/>
                  <a:pt x="398" y="890"/>
                </a:cubicBezTo>
                <a:cubicBezTo>
                  <a:pt x="398" y="760"/>
                  <a:pt x="398" y="760"/>
                  <a:pt x="398" y="760"/>
                </a:cubicBezTo>
                <a:cubicBezTo>
                  <a:pt x="452" y="760"/>
                  <a:pt x="452" y="760"/>
                  <a:pt x="452" y="760"/>
                </a:cubicBezTo>
                <a:cubicBezTo>
                  <a:pt x="452" y="794"/>
                  <a:pt x="452" y="794"/>
                  <a:pt x="452" y="794"/>
                </a:cubicBezTo>
                <a:cubicBezTo>
                  <a:pt x="452" y="854"/>
                  <a:pt x="434" y="902"/>
                  <a:pt x="398" y="936"/>
                </a:cubicBezTo>
                <a:cubicBezTo>
                  <a:pt x="383" y="951"/>
                  <a:pt x="370" y="959"/>
                  <a:pt x="361" y="964"/>
                </a:cubicBezTo>
                <a:cubicBezTo>
                  <a:pt x="352" y="970"/>
                  <a:pt x="345" y="973"/>
                  <a:pt x="336" y="977"/>
                </a:cubicBezTo>
                <a:cubicBezTo>
                  <a:pt x="257" y="944"/>
                  <a:pt x="219" y="882"/>
                  <a:pt x="219" y="794"/>
                </a:cubicBezTo>
                <a:cubicBezTo>
                  <a:pt x="219" y="648"/>
                  <a:pt x="219" y="648"/>
                  <a:pt x="219" y="648"/>
                </a:cubicBezTo>
                <a:cubicBezTo>
                  <a:pt x="452" y="648"/>
                  <a:pt x="452" y="648"/>
                  <a:pt x="452" y="648"/>
                </a:cubicBezTo>
                <a:cubicBezTo>
                  <a:pt x="452" y="692"/>
                  <a:pt x="452" y="692"/>
                  <a:pt x="452" y="692"/>
                </a:cubicBezTo>
                <a:cubicBezTo>
                  <a:pt x="490" y="692"/>
                  <a:pt x="490" y="692"/>
                  <a:pt x="490" y="692"/>
                </a:cubicBezTo>
                <a:cubicBezTo>
                  <a:pt x="490" y="609"/>
                  <a:pt x="490" y="609"/>
                  <a:pt x="490" y="609"/>
                </a:cubicBezTo>
                <a:cubicBezTo>
                  <a:pt x="181" y="609"/>
                  <a:pt x="181" y="609"/>
                  <a:pt x="181" y="609"/>
                </a:cubicBezTo>
                <a:cubicBezTo>
                  <a:pt x="181" y="783"/>
                  <a:pt x="181" y="783"/>
                  <a:pt x="181" y="783"/>
                </a:cubicBezTo>
                <a:cubicBezTo>
                  <a:pt x="181" y="889"/>
                  <a:pt x="231" y="959"/>
                  <a:pt x="336" y="999"/>
                </a:cubicBezTo>
                <a:cubicBezTo>
                  <a:pt x="346" y="995"/>
                  <a:pt x="355" y="991"/>
                  <a:pt x="364" y="987"/>
                </a:cubicBezTo>
                <a:cubicBezTo>
                  <a:pt x="380" y="1082"/>
                  <a:pt x="439" y="1148"/>
                  <a:pt x="544" y="1188"/>
                </a:cubicBezTo>
                <a:cubicBezTo>
                  <a:pt x="649" y="1148"/>
                  <a:pt x="708" y="1082"/>
                  <a:pt x="724" y="987"/>
                </a:cubicBezTo>
                <a:cubicBezTo>
                  <a:pt x="733" y="991"/>
                  <a:pt x="743" y="995"/>
                  <a:pt x="753" y="999"/>
                </a:cubicBezTo>
                <a:cubicBezTo>
                  <a:pt x="857" y="959"/>
                  <a:pt x="907" y="889"/>
                  <a:pt x="907" y="783"/>
                </a:cubicBezTo>
                <a:cubicBezTo>
                  <a:pt x="907" y="609"/>
                  <a:pt x="907" y="609"/>
                  <a:pt x="907" y="609"/>
                </a:cubicBezTo>
                <a:lnTo>
                  <a:pt x="598" y="609"/>
                </a:lnTo>
                <a:close/>
                <a:moveTo>
                  <a:pt x="869" y="794"/>
                </a:moveTo>
                <a:cubicBezTo>
                  <a:pt x="869" y="882"/>
                  <a:pt x="831" y="944"/>
                  <a:pt x="753" y="977"/>
                </a:cubicBezTo>
                <a:cubicBezTo>
                  <a:pt x="744" y="973"/>
                  <a:pt x="735" y="969"/>
                  <a:pt x="727" y="964"/>
                </a:cubicBezTo>
                <a:cubicBezTo>
                  <a:pt x="728" y="953"/>
                  <a:pt x="729" y="941"/>
                  <a:pt x="729" y="929"/>
                </a:cubicBezTo>
                <a:cubicBezTo>
                  <a:pt x="729" y="721"/>
                  <a:pt x="729" y="721"/>
                  <a:pt x="729" y="721"/>
                </a:cubicBezTo>
                <a:cubicBezTo>
                  <a:pt x="637" y="721"/>
                  <a:pt x="637" y="721"/>
                  <a:pt x="637" y="721"/>
                </a:cubicBezTo>
                <a:cubicBezTo>
                  <a:pt x="637" y="648"/>
                  <a:pt x="637" y="648"/>
                  <a:pt x="637" y="648"/>
                </a:cubicBezTo>
                <a:cubicBezTo>
                  <a:pt x="869" y="648"/>
                  <a:pt x="869" y="648"/>
                  <a:pt x="869" y="648"/>
                </a:cubicBezTo>
                <a:lnTo>
                  <a:pt x="869" y="794"/>
                </a:lnTo>
                <a:close/>
                <a:moveTo>
                  <a:pt x="1062" y="347"/>
                </a:moveTo>
                <a:cubicBezTo>
                  <a:pt x="1074" y="347"/>
                  <a:pt x="1074" y="347"/>
                  <a:pt x="1074" y="347"/>
                </a:cubicBezTo>
                <a:cubicBezTo>
                  <a:pt x="1084" y="298"/>
                  <a:pt x="1084" y="298"/>
                  <a:pt x="1084" y="298"/>
                </a:cubicBezTo>
                <a:cubicBezTo>
                  <a:pt x="1068" y="290"/>
                  <a:pt x="1041" y="285"/>
                  <a:pt x="1016" y="285"/>
                </a:cubicBezTo>
                <a:cubicBezTo>
                  <a:pt x="944" y="285"/>
                  <a:pt x="895" y="331"/>
                  <a:pt x="895" y="392"/>
                </a:cubicBezTo>
                <a:cubicBezTo>
                  <a:pt x="895" y="451"/>
                  <a:pt x="938" y="493"/>
                  <a:pt x="1007" y="493"/>
                </a:cubicBezTo>
                <a:cubicBezTo>
                  <a:pt x="1041" y="493"/>
                  <a:pt x="1069" y="482"/>
                  <a:pt x="1089" y="464"/>
                </a:cubicBezTo>
                <a:cubicBezTo>
                  <a:pt x="1080" y="453"/>
                  <a:pt x="1080" y="453"/>
                  <a:pt x="1080" y="453"/>
                </a:cubicBezTo>
                <a:cubicBezTo>
                  <a:pt x="1062" y="466"/>
                  <a:pt x="1040" y="473"/>
                  <a:pt x="1018" y="473"/>
                </a:cubicBezTo>
                <a:cubicBezTo>
                  <a:pt x="969" y="473"/>
                  <a:pt x="932" y="440"/>
                  <a:pt x="932" y="383"/>
                </a:cubicBezTo>
                <a:cubicBezTo>
                  <a:pt x="932" y="331"/>
                  <a:pt x="962" y="302"/>
                  <a:pt x="1009" y="302"/>
                </a:cubicBezTo>
                <a:cubicBezTo>
                  <a:pt x="1047" y="302"/>
                  <a:pt x="1062" y="313"/>
                  <a:pt x="1062" y="341"/>
                </a:cubicBezTo>
                <a:lnTo>
                  <a:pt x="1062" y="347"/>
                </a:lnTo>
                <a:close/>
                <a:moveTo>
                  <a:pt x="783" y="303"/>
                </a:moveTo>
                <a:cubicBezTo>
                  <a:pt x="808" y="304"/>
                  <a:pt x="810" y="306"/>
                  <a:pt x="810" y="320"/>
                </a:cubicBezTo>
                <a:cubicBezTo>
                  <a:pt x="810" y="458"/>
                  <a:pt x="810" y="458"/>
                  <a:pt x="810" y="458"/>
                </a:cubicBezTo>
                <a:cubicBezTo>
                  <a:pt x="810" y="471"/>
                  <a:pt x="808" y="473"/>
                  <a:pt x="783" y="474"/>
                </a:cubicBezTo>
                <a:cubicBezTo>
                  <a:pt x="783" y="489"/>
                  <a:pt x="783" y="489"/>
                  <a:pt x="783" y="489"/>
                </a:cubicBezTo>
                <a:cubicBezTo>
                  <a:pt x="872" y="489"/>
                  <a:pt x="872" y="489"/>
                  <a:pt x="872" y="489"/>
                </a:cubicBezTo>
                <a:cubicBezTo>
                  <a:pt x="872" y="474"/>
                  <a:pt x="872" y="474"/>
                  <a:pt x="872" y="474"/>
                </a:cubicBezTo>
                <a:cubicBezTo>
                  <a:pt x="847" y="473"/>
                  <a:pt x="845" y="471"/>
                  <a:pt x="845" y="458"/>
                </a:cubicBezTo>
                <a:cubicBezTo>
                  <a:pt x="845" y="320"/>
                  <a:pt x="845" y="320"/>
                  <a:pt x="845" y="320"/>
                </a:cubicBezTo>
                <a:cubicBezTo>
                  <a:pt x="845" y="306"/>
                  <a:pt x="847" y="304"/>
                  <a:pt x="872" y="303"/>
                </a:cubicBezTo>
                <a:cubicBezTo>
                  <a:pt x="872" y="289"/>
                  <a:pt x="872" y="289"/>
                  <a:pt x="872" y="289"/>
                </a:cubicBezTo>
                <a:cubicBezTo>
                  <a:pt x="783" y="289"/>
                  <a:pt x="783" y="289"/>
                  <a:pt x="783" y="289"/>
                </a:cubicBezTo>
                <a:lnTo>
                  <a:pt x="783" y="303"/>
                </a:lnTo>
                <a:close/>
                <a:moveTo>
                  <a:pt x="731" y="335"/>
                </a:moveTo>
                <a:cubicBezTo>
                  <a:pt x="731" y="308"/>
                  <a:pt x="736" y="303"/>
                  <a:pt x="758" y="303"/>
                </a:cubicBezTo>
                <a:cubicBezTo>
                  <a:pt x="758" y="289"/>
                  <a:pt x="758" y="289"/>
                  <a:pt x="758" y="289"/>
                </a:cubicBezTo>
                <a:cubicBezTo>
                  <a:pt x="686" y="289"/>
                  <a:pt x="686" y="289"/>
                  <a:pt x="686" y="289"/>
                </a:cubicBezTo>
                <a:cubicBezTo>
                  <a:pt x="686" y="303"/>
                  <a:pt x="686" y="303"/>
                  <a:pt x="686" y="303"/>
                </a:cubicBezTo>
                <a:cubicBezTo>
                  <a:pt x="708" y="303"/>
                  <a:pt x="713" y="308"/>
                  <a:pt x="713" y="335"/>
                </a:cubicBezTo>
                <a:cubicBezTo>
                  <a:pt x="713" y="436"/>
                  <a:pt x="713" y="436"/>
                  <a:pt x="713" y="436"/>
                </a:cubicBezTo>
                <a:cubicBezTo>
                  <a:pt x="584" y="289"/>
                  <a:pt x="584" y="289"/>
                  <a:pt x="584" y="289"/>
                </a:cubicBezTo>
                <a:cubicBezTo>
                  <a:pt x="526" y="289"/>
                  <a:pt x="526" y="289"/>
                  <a:pt x="526" y="289"/>
                </a:cubicBezTo>
                <a:cubicBezTo>
                  <a:pt x="528" y="302"/>
                  <a:pt x="528" y="302"/>
                  <a:pt x="528" y="302"/>
                </a:cubicBezTo>
                <a:cubicBezTo>
                  <a:pt x="552" y="306"/>
                  <a:pt x="555" y="308"/>
                  <a:pt x="555" y="329"/>
                </a:cubicBezTo>
                <a:cubicBezTo>
                  <a:pt x="555" y="443"/>
                  <a:pt x="555" y="443"/>
                  <a:pt x="555" y="443"/>
                </a:cubicBezTo>
                <a:cubicBezTo>
                  <a:pt x="555" y="469"/>
                  <a:pt x="550" y="474"/>
                  <a:pt x="528" y="474"/>
                </a:cubicBezTo>
                <a:cubicBezTo>
                  <a:pt x="528" y="489"/>
                  <a:pt x="528" y="489"/>
                  <a:pt x="528" y="489"/>
                </a:cubicBezTo>
                <a:cubicBezTo>
                  <a:pt x="600" y="489"/>
                  <a:pt x="600" y="489"/>
                  <a:pt x="600" y="489"/>
                </a:cubicBezTo>
                <a:cubicBezTo>
                  <a:pt x="600" y="474"/>
                  <a:pt x="600" y="474"/>
                  <a:pt x="600" y="474"/>
                </a:cubicBezTo>
                <a:cubicBezTo>
                  <a:pt x="577" y="474"/>
                  <a:pt x="573" y="469"/>
                  <a:pt x="573" y="443"/>
                </a:cubicBezTo>
                <a:cubicBezTo>
                  <a:pt x="573" y="329"/>
                  <a:pt x="573" y="329"/>
                  <a:pt x="573" y="329"/>
                </a:cubicBezTo>
                <a:cubicBezTo>
                  <a:pt x="716" y="491"/>
                  <a:pt x="716" y="491"/>
                  <a:pt x="716" y="491"/>
                </a:cubicBezTo>
                <a:cubicBezTo>
                  <a:pt x="731" y="491"/>
                  <a:pt x="731" y="491"/>
                  <a:pt x="731" y="491"/>
                </a:cubicBezTo>
                <a:lnTo>
                  <a:pt x="731" y="335"/>
                </a:lnTo>
                <a:close/>
                <a:moveTo>
                  <a:pt x="408" y="303"/>
                </a:moveTo>
                <a:cubicBezTo>
                  <a:pt x="433" y="304"/>
                  <a:pt x="436" y="306"/>
                  <a:pt x="436" y="320"/>
                </a:cubicBezTo>
                <a:cubicBezTo>
                  <a:pt x="436" y="458"/>
                  <a:pt x="436" y="458"/>
                  <a:pt x="436" y="458"/>
                </a:cubicBezTo>
                <a:cubicBezTo>
                  <a:pt x="436" y="471"/>
                  <a:pt x="433" y="473"/>
                  <a:pt x="408" y="474"/>
                </a:cubicBezTo>
                <a:cubicBezTo>
                  <a:pt x="408" y="489"/>
                  <a:pt x="408" y="489"/>
                  <a:pt x="408" y="489"/>
                </a:cubicBezTo>
                <a:cubicBezTo>
                  <a:pt x="498" y="489"/>
                  <a:pt x="498" y="489"/>
                  <a:pt x="498" y="489"/>
                </a:cubicBezTo>
                <a:cubicBezTo>
                  <a:pt x="498" y="474"/>
                  <a:pt x="498" y="474"/>
                  <a:pt x="498" y="474"/>
                </a:cubicBezTo>
                <a:cubicBezTo>
                  <a:pt x="473" y="473"/>
                  <a:pt x="471" y="471"/>
                  <a:pt x="471" y="458"/>
                </a:cubicBezTo>
                <a:cubicBezTo>
                  <a:pt x="471" y="320"/>
                  <a:pt x="471" y="320"/>
                  <a:pt x="471" y="320"/>
                </a:cubicBezTo>
                <a:cubicBezTo>
                  <a:pt x="471" y="306"/>
                  <a:pt x="473" y="304"/>
                  <a:pt x="498" y="303"/>
                </a:cubicBezTo>
                <a:cubicBezTo>
                  <a:pt x="498" y="289"/>
                  <a:pt x="498" y="289"/>
                  <a:pt x="498" y="289"/>
                </a:cubicBezTo>
                <a:cubicBezTo>
                  <a:pt x="408" y="289"/>
                  <a:pt x="408" y="289"/>
                  <a:pt x="408" y="289"/>
                </a:cubicBezTo>
                <a:lnTo>
                  <a:pt x="408" y="303"/>
                </a:lnTo>
                <a:close/>
                <a:moveTo>
                  <a:pt x="390" y="431"/>
                </a:moveTo>
                <a:cubicBezTo>
                  <a:pt x="379" y="431"/>
                  <a:pt x="379" y="431"/>
                  <a:pt x="379" y="431"/>
                </a:cubicBezTo>
                <a:cubicBezTo>
                  <a:pt x="374" y="440"/>
                  <a:pt x="374" y="440"/>
                  <a:pt x="374" y="440"/>
                </a:cubicBezTo>
                <a:cubicBezTo>
                  <a:pt x="362" y="466"/>
                  <a:pt x="352" y="472"/>
                  <a:pt x="329" y="472"/>
                </a:cubicBezTo>
                <a:cubicBezTo>
                  <a:pt x="292" y="472"/>
                  <a:pt x="292" y="472"/>
                  <a:pt x="292" y="472"/>
                </a:cubicBezTo>
                <a:cubicBezTo>
                  <a:pt x="279" y="472"/>
                  <a:pt x="278" y="467"/>
                  <a:pt x="278" y="449"/>
                </a:cubicBezTo>
                <a:cubicBezTo>
                  <a:pt x="278" y="320"/>
                  <a:pt x="278" y="320"/>
                  <a:pt x="278" y="320"/>
                </a:cubicBezTo>
                <a:cubicBezTo>
                  <a:pt x="278" y="306"/>
                  <a:pt x="280" y="303"/>
                  <a:pt x="309" y="303"/>
                </a:cubicBezTo>
                <a:cubicBezTo>
                  <a:pt x="309" y="289"/>
                  <a:pt x="309" y="289"/>
                  <a:pt x="309" y="289"/>
                </a:cubicBezTo>
                <a:cubicBezTo>
                  <a:pt x="217" y="289"/>
                  <a:pt x="217" y="289"/>
                  <a:pt x="217" y="289"/>
                </a:cubicBezTo>
                <a:cubicBezTo>
                  <a:pt x="217" y="303"/>
                  <a:pt x="217" y="303"/>
                  <a:pt x="217" y="303"/>
                </a:cubicBezTo>
                <a:cubicBezTo>
                  <a:pt x="241" y="304"/>
                  <a:pt x="243" y="306"/>
                  <a:pt x="243" y="320"/>
                </a:cubicBezTo>
                <a:cubicBezTo>
                  <a:pt x="243" y="446"/>
                  <a:pt x="243" y="446"/>
                  <a:pt x="243" y="446"/>
                </a:cubicBezTo>
                <a:cubicBezTo>
                  <a:pt x="243" y="469"/>
                  <a:pt x="241" y="471"/>
                  <a:pt x="219" y="475"/>
                </a:cubicBezTo>
                <a:cubicBezTo>
                  <a:pt x="219" y="489"/>
                  <a:pt x="219" y="489"/>
                  <a:pt x="219" y="489"/>
                </a:cubicBezTo>
                <a:cubicBezTo>
                  <a:pt x="379" y="489"/>
                  <a:pt x="379" y="489"/>
                  <a:pt x="379" y="489"/>
                </a:cubicBezTo>
                <a:lnTo>
                  <a:pt x="390" y="431"/>
                </a:lnTo>
                <a:close/>
                <a:moveTo>
                  <a:pt x="167" y="347"/>
                </a:moveTo>
                <a:cubicBezTo>
                  <a:pt x="179" y="347"/>
                  <a:pt x="179" y="347"/>
                  <a:pt x="179" y="347"/>
                </a:cubicBezTo>
                <a:cubicBezTo>
                  <a:pt x="188" y="298"/>
                  <a:pt x="188" y="298"/>
                  <a:pt x="188" y="298"/>
                </a:cubicBezTo>
                <a:cubicBezTo>
                  <a:pt x="172" y="290"/>
                  <a:pt x="146" y="285"/>
                  <a:pt x="120" y="285"/>
                </a:cubicBezTo>
                <a:cubicBezTo>
                  <a:pt x="49" y="285"/>
                  <a:pt x="0" y="331"/>
                  <a:pt x="0" y="392"/>
                </a:cubicBezTo>
                <a:cubicBezTo>
                  <a:pt x="0" y="451"/>
                  <a:pt x="43" y="493"/>
                  <a:pt x="112" y="493"/>
                </a:cubicBezTo>
                <a:cubicBezTo>
                  <a:pt x="146" y="493"/>
                  <a:pt x="174" y="482"/>
                  <a:pt x="193" y="464"/>
                </a:cubicBezTo>
                <a:cubicBezTo>
                  <a:pt x="185" y="453"/>
                  <a:pt x="185" y="453"/>
                  <a:pt x="185" y="453"/>
                </a:cubicBezTo>
                <a:cubicBezTo>
                  <a:pt x="167" y="466"/>
                  <a:pt x="145" y="473"/>
                  <a:pt x="123" y="473"/>
                </a:cubicBezTo>
                <a:cubicBezTo>
                  <a:pt x="74" y="473"/>
                  <a:pt x="37" y="440"/>
                  <a:pt x="37" y="383"/>
                </a:cubicBezTo>
                <a:cubicBezTo>
                  <a:pt x="37" y="331"/>
                  <a:pt x="66" y="302"/>
                  <a:pt x="114" y="302"/>
                </a:cubicBezTo>
                <a:cubicBezTo>
                  <a:pt x="152" y="302"/>
                  <a:pt x="167" y="313"/>
                  <a:pt x="167" y="341"/>
                </a:cubicBezTo>
                <a:lnTo>
                  <a:pt x="167" y="347"/>
                </a:lnTo>
                <a:close/>
                <a:moveTo>
                  <a:pt x="813" y="98"/>
                </a:moveTo>
                <a:cubicBezTo>
                  <a:pt x="813" y="45"/>
                  <a:pt x="840" y="16"/>
                  <a:pt x="884" y="16"/>
                </a:cubicBezTo>
                <a:cubicBezTo>
                  <a:pt x="930" y="16"/>
                  <a:pt x="960" y="50"/>
                  <a:pt x="960" y="109"/>
                </a:cubicBezTo>
                <a:cubicBezTo>
                  <a:pt x="960" y="162"/>
                  <a:pt x="933" y="190"/>
                  <a:pt x="889" y="190"/>
                </a:cubicBezTo>
                <a:cubicBezTo>
                  <a:pt x="843" y="190"/>
                  <a:pt x="813" y="156"/>
                  <a:pt x="813" y="98"/>
                </a:cubicBezTo>
                <a:moveTo>
                  <a:pt x="776" y="107"/>
                </a:moveTo>
                <a:cubicBezTo>
                  <a:pt x="776" y="167"/>
                  <a:pt x="816" y="207"/>
                  <a:pt x="883" y="207"/>
                </a:cubicBezTo>
                <a:cubicBezTo>
                  <a:pt x="951" y="207"/>
                  <a:pt x="997" y="163"/>
                  <a:pt x="997" y="100"/>
                </a:cubicBezTo>
                <a:cubicBezTo>
                  <a:pt x="997" y="40"/>
                  <a:pt x="957" y="0"/>
                  <a:pt x="890" y="0"/>
                </a:cubicBezTo>
                <a:cubicBezTo>
                  <a:pt x="822" y="0"/>
                  <a:pt x="776" y="44"/>
                  <a:pt x="776" y="107"/>
                </a:cubicBezTo>
                <a:moveTo>
                  <a:pt x="714" y="189"/>
                </a:moveTo>
                <a:cubicBezTo>
                  <a:pt x="689" y="188"/>
                  <a:pt x="687" y="186"/>
                  <a:pt x="687" y="172"/>
                </a:cubicBezTo>
                <a:cubicBezTo>
                  <a:pt x="687" y="115"/>
                  <a:pt x="687" y="115"/>
                  <a:pt x="687" y="115"/>
                </a:cubicBezTo>
                <a:cubicBezTo>
                  <a:pt x="743" y="36"/>
                  <a:pt x="743" y="36"/>
                  <a:pt x="743" y="36"/>
                </a:cubicBezTo>
                <a:cubicBezTo>
                  <a:pt x="753" y="22"/>
                  <a:pt x="756" y="18"/>
                  <a:pt x="771" y="18"/>
                </a:cubicBezTo>
                <a:cubicBezTo>
                  <a:pt x="771" y="4"/>
                  <a:pt x="771" y="4"/>
                  <a:pt x="771" y="4"/>
                </a:cubicBezTo>
                <a:cubicBezTo>
                  <a:pt x="702" y="4"/>
                  <a:pt x="702" y="4"/>
                  <a:pt x="702" y="4"/>
                </a:cubicBezTo>
                <a:cubicBezTo>
                  <a:pt x="702" y="17"/>
                  <a:pt x="702" y="17"/>
                  <a:pt x="702" y="17"/>
                </a:cubicBezTo>
                <a:cubicBezTo>
                  <a:pt x="720" y="18"/>
                  <a:pt x="724" y="21"/>
                  <a:pt x="724" y="27"/>
                </a:cubicBezTo>
                <a:cubicBezTo>
                  <a:pt x="724" y="31"/>
                  <a:pt x="722" y="36"/>
                  <a:pt x="718" y="42"/>
                </a:cubicBezTo>
                <a:cubicBezTo>
                  <a:pt x="679" y="97"/>
                  <a:pt x="679" y="97"/>
                  <a:pt x="679" y="97"/>
                </a:cubicBezTo>
                <a:cubicBezTo>
                  <a:pt x="640" y="40"/>
                  <a:pt x="640" y="40"/>
                  <a:pt x="640" y="40"/>
                </a:cubicBezTo>
                <a:cubicBezTo>
                  <a:pt x="636" y="34"/>
                  <a:pt x="634" y="31"/>
                  <a:pt x="634" y="27"/>
                </a:cubicBezTo>
                <a:cubicBezTo>
                  <a:pt x="634" y="21"/>
                  <a:pt x="639" y="18"/>
                  <a:pt x="657" y="17"/>
                </a:cubicBezTo>
                <a:cubicBezTo>
                  <a:pt x="657" y="4"/>
                  <a:pt x="657" y="4"/>
                  <a:pt x="657" y="4"/>
                </a:cubicBezTo>
                <a:cubicBezTo>
                  <a:pt x="568" y="4"/>
                  <a:pt x="568" y="4"/>
                  <a:pt x="568" y="4"/>
                </a:cubicBezTo>
                <a:cubicBezTo>
                  <a:pt x="568" y="18"/>
                  <a:pt x="568" y="18"/>
                  <a:pt x="568" y="18"/>
                </a:cubicBezTo>
                <a:cubicBezTo>
                  <a:pt x="581" y="18"/>
                  <a:pt x="585" y="22"/>
                  <a:pt x="595" y="36"/>
                </a:cubicBezTo>
                <a:cubicBezTo>
                  <a:pt x="652" y="117"/>
                  <a:pt x="652" y="117"/>
                  <a:pt x="652" y="117"/>
                </a:cubicBezTo>
                <a:cubicBezTo>
                  <a:pt x="652" y="172"/>
                  <a:pt x="652" y="172"/>
                  <a:pt x="652" y="172"/>
                </a:cubicBezTo>
                <a:cubicBezTo>
                  <a:pt x="652" y="186"/>
                  <a:pt x="650" y="188"/>
                  <a:pt x="625" y="189"/>
                </a:cubicBezTo>
                <a:cubicBezTo>
                  <a:pt x="625" y="203"/>
                  <a:pt x="625" y="203"/>
                  <a:pt x="625" y="203"/>
                </a:cubicBezTo>
                <a:cubicBezTo>
                  <a:pt x="714" y="203"/>
                  <a:pt x="714" y="203"/>
                  <a:pt x="714" y="203"/>
                </a:cubicBezTo>
                <a:lnTo>
                  <a:pt x="714" y="189"/>
                </a:lnTo>
                <a:close/>
                <a:moveTo>
                  <a:pt x="444" y="120"/>
                </a:moveTo>
                <a:cubicBezTo>
                  <a:pt x="476" y="47"/>
                  <a:pt x="476" y="47"/>
                  <a:pt x="476" y="47"/>
                </a:cubicBezTo>
                <a:cubicBezTo>
                  <a:pt x="508" y="120"/>
                  <a:pt x="508" y="120"/>
                  <a:pt x="508" y="120"/>
                </a:cubicBezTo>
                <a:lnTo>
                  <a:pt x="444" y="120"/>
                </a:lnTo>
                <a:close/>
                <a:moveTo>
                  <a:pt x="446" y="189"/>
                </a:moveTo>
                <a:cubicBezTo>
                  <a:pt x="427" y="189"/>
                  <a:pt x="421" y="185"/>
                  <a:pt x="421" y="176"/>
                </a:cubicBezTo>
                <a:cubicBezTo>
                  <a:pt x="421" y="173"/>
                  <a:pt x="423" y="168"/>
                  <a:pt x="425" y="164"/>
                </a:cubicBezTo>
                <a:cubicBezTo>
                  <a:pt x="437" y="136"/>
                  <a:pt x="437" y="136"/>
                  <a:pt x="437" y="136"/>
                </a:cubicBezTo>
                <a:cubicBezTo>
                  <a:pt x="515" y="136"/>
                  <a:pt x="515" y="136"/>
                  <a:pt x="515" y="136"/>
                </a:cubicBezTo>
                <a:cubicBezTo>
                  <a:pt x="528" y="167"/>
                  <a:pt x="528" y="167"/>
                  <a:pt x="528" y="167"/>
                </a:cubicBezTo>
                <a:cubicBezTo>
                  <a:pt x="530" y="171"/>
                  <a:pt x="531" y="175"/>
                  <a:pt x="531" y="178"/>
                </a:cubicBezTo>
                <a:cubicBezTo>
                  <a:pt x="531" y="186"/>
                  <a:pt x="526" y="189"/>
                  <a:pt x="509" y="189"/>
                </a:cubicBezTo>
                <a:cubicBezTo>
                  <a:pt x="509" y="203"/>
                  <a:pt x="509" y="203"/>
                  <a:pt x="509" y="203"/>
                </a:cubicBezTo>
                <a:cubicBezTo>
                  <a:pt x="591" y="203"/>
                  <a:pt x="591" y="203"/>
                  <a:pt x="591" y="203"/>
                </a:cubicBezTo>
                <a:cubicBezTo>
                  <a:pt x="591" y="189"/>
                  <a:pt x="591" y="189"/>
                  <a:pt x="591" y="189"/>
                </a:cubicBezTo>
                <a:cubicBezTo>
                  <a:pt x="576" y="188"/>
                  <a:pt x="574" y="185"/>
                  <a:pt x="567" y="169"/>
                </a:cubicBezTo>
                <a:cubicBezTo>
                  <a:pt x="492" y="1"/>
                  <a:pt x="492" y="1"/>
                  <a:pt x="492" y="1"/>
                </a:cubicBezTo>
                <a:cubicBezTo>
                  <a:pt x="478" y="1"/>
                  <a:pt x="478" y="1"/>
                  <a:pt x="478" y="1"/>
                </a:cubicBezTo>
                <a:cubicBezTo>
                  <a:pt x="403" y="169"/>
                  <a:pt x="403" y="169"/>
                  <a:pt x="403" y="169"/>
                </a:cubicBezTo>
                <a:cubicBezTo>
                  <a:pt x="397" y="185"/>
                  <a:pt x="394" y="188"/>
                  <a:pt x="379" y="189"/>
                </a:cubicBezTo>
                <a:cubicBezTo>
                  <a:pt x="379" y="203"/>
                  <a:pt x="379" y="203"/>
                  <a:pt x="379" y="203"/>
                </a:cubicBezTo>
                <a:cubicBezTo>
                  <a:pt x="446" y="203"/>
                  <a:pt x="446" y="203"/>
                  <a:pt x="446" y="203"/>
                </a:cubicBezTo>
                <a:lnTo>
                  <a:pt x="446" y="189"/>
                </a:lnTo>
                <a:close/>
                <a:moveTo>
                  <a:pt x="164" y="189"/>
                </a:moveTo>
                <a:cubicBezTo>
                  <a:pt x="142" y="189"/>
                  <a:pt x="137" y="184"/>
                  <a:pt x="137" y="157"/>
                </a:cubicBezTo>
                <a:cubicBezTo>
                  <a:pt x="137" y="42"/>
                  <a:pt x="137" y="42"/>
                  <a:pt x="137" y="42"/>
                </a:cubicBezTo>
                <a:cubicBezTo>
                  <a:pt x="216" y="197"/>
                  <a:pt x="216" y="197"/>
                  <a:pt x="216" y="197"/>
                </a:cubicBezTo>
                <a:cubicBezTo>
                  <a:pt x="223" y="197"/>
                  <a:pt x="223" y="197"/>
                  <a:pt x="223" y="197"/>
                </a:cubicBezTo>
                <a:cubicBezTo>
                  <a:pt x="301" y="42"/>
                  <a:pt x="301" y="42"/>
                  <a:pt x="301" y="42"/>
                </a:cubicBezTo>
                <a:cubicBezTo>
                  <a:pt x="301" y="172"/>
                  <a:pt x="301" y="172"/>
                  <a:pt x="301" y="172"/>
                </a:cubicBezTo>
                <a:cubicBezTo>
                  <a:pt x="301" y="186"/>
                  <a:pt x="299" y="188"/>
                  <a:pt x="276" y="189"/>
                </a:cubicBezTo>
                <a:cubicBezTo>
                  <a:pt x="276" y="203"/>
                  <a:pt x="276" y="203"/>
                  <a:pt x="276" y="203"/>
                </a:cubicBezTo>
                <a:cubicBezTo>
                  <a:pt x="362" y="203"/>
                  <a:pt x="362" y="203"/>
                  <a:pt x="362" y="203"/>
                </a:cubicBezTo>
                <a:cubicBezTo>
                  <a:pt x="362" y="189"/>
                  <a:pt x="362" y="189"/>
                  <a:pt x="362" y="189"/>
                </a:cubicBezTo>
                <a:cubicBezTo>
                  <a:pt x="338" y="188"/>
                  <a:pt x="336" y="186"/>
                  <a:pt x="336" y="172"/>
                </a:cubicBezTo>
                <a:cubicBezTo>
                  <a:pt x="336" y="34"/>
                  <a:pt x="336" y="34"/>
                  <a:pt x="336" y="34"/>
                </a:cubicBezTo>
                <a:cubicBezTo>
                  <a:pt x="336" y="21"/>
                  <a:pt x="338" y="19"/>
                  <a:pt x="362" y="18"/>
                </a:cubicBezTo>
                <a:cubicBezTo>
                  <a:pt x="362" y="4"/>
                  <a:pt x="362" y="4"/>
                  <a:pt x="362" y="4"/>
                </a:cubicBezTo>
                <a:cubicBezTo>
                  <a:pt x="302" y="4"/>
                  <a:pt x="302" y="4"/>
                  <a:pt x="302" y="4"/>
                </a:cubicBezTo>
                <a:cubicBezTo>
                  <a:pt x="229" y="148"/>
                  <a:pt x="229" y="148"/>
                  <a:pt x="229" y="148"/>
                </a:cubicBezTo>
                <a:cubicBezTo>
                  <a:pt x="156" y="4"/>
                  <a:pt x="156" y="4"/>
                  <a:pt x="156" y="4"/>
                </a:cubicBezTo>
                <a:cubicBezTo>
                  <a:pt x="92" y="4"/>
                  <a:pt x="92" y="4"/>
                  <a:pt x="92" y="4"/>
                </a:cubicBezTo>
                <a:cubicBezTo>
                  <a:pt x="92" y="17"/>
                  <a:pt x="92" y="17"/>
                  <a:pt x="92" y="17"/>
                </a:cubicBezTo>
                <a:cubicBezTo>
                  <a:pt x="115" y="20"/>
                  <a:pt x="119" y="22"/>
                  <a:pt x="119" y="47"/>
                </a:cubicBezTo>
                <a:cubicBezTo>
                  <a:pt x="119" y="157"/>
                  <a:pt x="119" y="157"/>
                  <a:pt x="119" y="157"/>
                </a:cubicBezTo>
                <a:cubicBezTo>
                  <a:pt x="119" y="184"/>
                  <a:pt x="114" y="189"/>
                  <a:pt x="92" y="189"/>
                </a:cubicBezTo>
                <a:cubicBezTo>
                  <a:pt x="92" y="203"/>
                  <a:pt x="92" y="203"/>
                  <a:pt x="92" y="203"/>
                </a:cubicBezTo>
                <a:cubicBezTo>
                  <a:pt x="164" y="203"/>
                  <a:pt x="164" y="203"/>
                  <a:pt x="164" y="203"/>
                </a:cubicBezTo>
                <a:lnTo>
                  <a:pt x="164" y="189"/>
                </a:lnTo>
                <a:close/>
              </a:path>
            </a:pathLst>
          </a:custGeom>
          <a:solidFill>
            <a:schemeClr val="tx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TextBox 8"/>
          <p:cNvSpPr txBox="1"/>
          <p:nvPr/>
        </p:nvSpPr>
        <p:spPr>
          <a:xfrm>
            <a:off x="9347201" y="6657948"/>
            <a:ext cx="2844800" cy="200055"/>
          </a:xfrm>
          <a:prstGeom prst="rect">
            <a:avLst/>
          </a:prstGeom>
        </p:spPr>
        <p:txBody>
          <a:bodyPr vert="horz" lIns="91448" tIns="45724" rIns="91448" bIns="45724" rtlCol="0" anchor="ctr">
            <a:noAutofit/>
          </a:bodyPr>
          <a:lstStyle>
            <a:defPPr>
              <a:defRPr lang="en-US"/>
            </a:defPPr>
            <a:lvl1pPr algn="r">
              <a:defRPr sz="1200">
                <a:solidFill>
                  <a:schemeClr val="tx1">
                    <a:tint val="75000"/>
                  </a:schemeClr>
                </a:solidFill>
              </a:defRPr>
            </a:lvl1pPr>
          </a:lstStyle>
          <a:p>
            <a:pPr lvl="0"/>
            <a:r>
              <a:rPr lang="en-US" sz="700" dirty="0">
                <a:solidFill>
                  <a:schemeClr val="tx1">
                    <a:lumMod val="50000"/>
                    <a:lumOff val="50000"/>
                  </a:schemeClr>
                </a:solidFill>
              </a:rPr>
              <a:t>©2020 MFMER  |  slide-</a:t>
            </a:r>
            <a:fld id="{D445C29B-035B-48ED-941F-A66A11A8A322}" type="slidenum">
              <a:rPr lang="en-US" sz="700" smtClean="0">
                <a:solidFill>
                  <a:schemeClr val="tx1">
                    <a:lumMod val="50000"/>
                    <a:lumOff val="50000"/>
                  </a:schemeClr>
                </a:solidFill>
              </a:rPr>
              <a:pPr lvl="0"/>
              <a:t>‹#›</a:t>
            </a:fld>
            <a:endParaRPr lang="en-US" sz="700" dirty="0">
              <a:solidFill>
                <a:schemeClr val="tx1">
                  <a:lumMod val="50000"/>
                  <a:lumOff val="50000"/>
                </a:schemeClr>
              </a:solidFill>
            </a:endParaRPr>
          </a:p>
        </p:txBody>
      </p:sp>
    </p:spTree>
    <p:extLst>
      <p:ext uri="{BB962C8B-B14F-4D97-AF65-F5344CB8AC3E}">
        <p14:creationId xmlns:p14="http://schemas.microsoft.com/office/powerpoint/2010/main" val="1715308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content lower image_blue line">
    <p:spTree>
      <p:nvGrpSpPr>
        <p:cNvPr id="1" name=""/>
        <p:cNvGrpSpPr/>
        <p:nvPr/>
      </p:nvGrpSpPr>
      <p:grpSpPr>
        <a:xfrm>
          <a:off x="0" y="0"/>
          <a:ext cx="0" cy="0"/>
          <a:chOff x="0" y="0"/>
          <a:chExt cx="0" cy="0"/>
        </a:xfrm>
      </p:grpSpPr>
      <p:sp>
        <p:nvSpPr>
          <p:cNvPr id="9" name="Rectangle 8"/>
          <p:cNvSpPr/>
          <p:nvPr/>
        </p:nvSpPr>
        <p:spPr>
          <a:xfrm>
            <a:off x="1" y="2286000"/>
            <a:ext cx="12192000" cy="4572000"/>
          </a:xfrm>
          <a:prstGeom prst="rect">
            <a:avLst/>
          </a:prstGeom>
          <a:solidFill>
            <a:srgbClr val="D2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 y="0"/>
            <a:ext cx="12192000" cy="2286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973392" y="536576"/>
            <a:ext cx="4774855" cy="587375"/>
          </a:xfrm>
        </p:spPr>
        <p:txBody>
          <a:bodyPr/>
          <a:lstStyle>
            <a:lvl1pPr>
              <a:defRPr>
                <a:solidFill>
                  <a:schemeClr val="tx1"/>
                </a:solidFill>
              </a:defRPr>
            </a:lvl1pPr>
          </a:lstStyle>
          <a:p>
            <a:r>
              <a:rPr lang="en-US" dirty="0"/>
              <a:t>CLICK TO EDIT MASTER TITLE STYLE</a:t>
            </a:r>
          </a:p>
        </p:txBody>
      </p:sp>
      <p:sp>
        <p:nvSpPr>
          <p:cNvPr id="4" name="Content Placeholder 3"/>
          <p:cNvSpPr>
            <a:spLocks noGrp="1"/>
          </p:cNvSpPr>
          <p:nvPr>
            <p:ph sz="half" idx="2"/>
          </p:nvPr>
        </p:nvSpPr>
        <p:spPr>
          <a:xfrm>
            <a:off x="6096001" y="536576"/>
            <a:ext cx="5573576" cy="1447800"/>
          </a:xfrm>
        </p:spPr>
        <p:txBody>
          <a:bodyPr/>
          <a:lstStyle>
            <a:lvl1pPr marL="0" indent="0">
              <a:lnSpc>
                <a:spcPct val="125000"/>
              </a:lnSpc>
              <a:buNone/>
              <a:defRPr sz="18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vl6pPr>
              <a:defRPr sz="1900"/>
            </a:lvl6pPr>
            <a:lvl7pPr>
              <a:defRPr sz="1900"/>
            </a:lvl7pPr>
            <a:lvl8pPr>
              <a:defRPr sz="1900"/>
            </a:lvl8pPr>
            <a:lvl9pPr>
              <a:defRPr sz="1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tx1">
                    <a:lumMod val="50000"/>
                    <a:lumOff val="50000"/>
                  </a:schemeClr>
                </a:solidFill>
              </a:defRPr>
            </a:lvl1pPr>
          </a:lstStyle>
          <a:p>
            <a:fld id="{FDD0A168-54B4-4C81-B7BA-500D6C27601B}" type="datetimeFigureOut">
              <a:rPr lang="en-US" smtClean="0"/>
              <a:t>6/17/2020</a:t>
            </a:fld>
            <a:endParaRPr lang="en-US"/>
          </a:p>
        </p:txBody>
      </p:sp>
      <p:sp>
        <p:nvSpPr>
          <p:cNvPr id="6" name="Footer Placeholder 5"/>
          <p:cNvSpPr>
            <a:spLocks noGrp="1"/>
          </p:cNvSpPr>
          <p:nvPr>
            <p:ph type="ftr" sz="quarter" idx="11"/>
          </p:nvPr>
        </p:nvSpPr>
        <p:spPr/>
        <p:txBody>
          <a:bodyPr/>
          <a:lstStyle>
            <a:lvl1pPr>
              <a:defRPr>
                <a:solidFill>
                  <a:schemeClr val="tx1">
                    <a:lumMod val="50000"/>
                    <a:lumOff val="50000"/>
                  </a:schemeClr>
                </a:solidFill>
              </a:defRPr>
            </a:lvl1pPr>
          </a:lstStyle>
          <a:p>
            <a:endParaRPr lang="en-US"/>
          </a:p>
        </p:txBody>
      </p:sp>
      <p:sp>
        <p:nvSpPr>
          <p:cNvPr id="10" name="Content Placeholder 9"/>
          <p:cNvSpPr>
            <a:spLocks noGrp="1"/>
          </p:cNvSpPr>
          <p:nvPr>
            <p:ph sz="quarter" idx="12"/>
          </p:nvPr>
        </p:nvSpPr>
        <p:spPr>
          <a:xfrm>
            <a:off x="973392" y="2838450"/>
            <a:ext cx="10696185" cy="3498850"/>
          </a:xfrm>
        </p:spPr>
        <p:txBody>
          <a:bodyPr/>
          <a:lstStyle>
            <a:lvl1pPr>
              <a:defRPr>
                <a:solidFill>
                  <a:schemeClr val="tx1"/>
                </a:solidFill>
              </a:defRPr>
            </a:lvl1pPr>
            <a:lvl2pPr>
              <a:buClr>
                <a:schemeClr val="accent2"/>
              </a:buClr>
              <a:defRPr>
                <a:solidFill>
                  <a:schemeClr val="tx1"/>
                </a:solidFill>
              </a:defRPr>
            </a:lvl2pPr>
            <a:lvl3pPr>
              <a:buClr>
                <a:schemeClr val="accent2"/>
              </a:buClr>
              <a:defRPr>
                <a:solidFill>
                  <a:schemeClr val="tx1"/>
                </a:solidFill>
              </a:defRPr>
            </a:lvl3pPr>
            <a:lvl4pPr>
              <a:buClr>
                <a:schemeClr val="accent2"/>
              </a:buClr>
              <a:defRPr>
                <a:solidFill>
                  <a:schemeClr val="tx1"/>
                </a:solidFill>
              </a:defRPr>
            </a:lvl4pPr>
            <a:lvl5pPr>
              <a:buClr>
                <a:schemeClr val="accent2"/>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97068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Four icon layout_blue lin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 STYLE</a:t>
            </a:r>
          </a:p>
        </p:txBody>
      </p:sp>
      <p:sp>
        <p:nvSpPr>
          <p:cNvPr id="4" name="Date Placeholder 3"/>
          <p:cNvSpPr>
            <a:spLocks noGrp="1"/>
          </p:cNvSpPr>
          <p:nvPr>
            <p:ph type="dt" sz="half" idx="10"/>
          </p:nvPr>
        </p:nvSpPr>
        <p:spPr/>
        <p:txBody>
          <a:bodyPr/>
          <a:lstStyle/>
          <a:p>
            <a:fld id="{FDD0A168-54B4-4C81-B7BA-500D6C27601B}"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8" name="Text Placeholder 7"/>
          <p:cNvSpPr>
            <a:spLocks noGrp="1"/>
          </p:cNvSpPr>
          <p:nvPr>
            <p:ph type="body" sz="quarter" idx="12"/>
          </p:nvPr>
        </p:nvSpPr>
        <p:spPr>
          <a:xfrm>
            <a:off x="973391" y="1984376"/>
            <a:ext cx="10002267" cy="790575"/>
          </a:xfrm>
        </p:spPr>
        <p:txBody>
          <a:bodyPr/>
          <a:lstStyle>
            <a:lvl1pPr marL="0" indent="0">
              <a:spcBef>
                <a:spcPts val="600"/>
              </a:spcBef>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p:txBody>
      </p:sp>
      <p:sp>
        <p:nvSpPr>
          <p:cNvPr id="30" name="Text Placeholder 9"/>
          <p:cNvSpPr>
            <a:spLocks noGrp="1"/>
          </p:cNvSpPr>
          <p:nvPr>
            <p:ph type="body" sz="quarter" idx="13"/>
          </p:nvPr>
        </p:nvSpPr>
        <p:spPr>
          <a:xfrm>
            <a:off x="973392" y="4689970"/>
            <a:ext cx="2286595" cy="1444752"/>
          </a:xfrm>
        </p:spPr>
        <p:txBody>
          <a:bodyPr tIns="91440" bIns="45720"/>
          <a:lstStyle>
            <a:lvl1pPr marL="0" indent="0">
              <a:spcBef>
                <a:spcPts val="600"/>
              </a:spcBef>
              <a:buFont typeface="Arial" panose="020B0604020202020204" pitchFamily="34" charse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31" name="Text Placeholder 14"/>
          <p:cNvSpPr>
            <a:spLocks noGrp="1"/>
          </p:cNvSpPr>
          <p:nvPr>
            <p:ph type="body" sz="quarter" idx="17"/>
          </p:nvPr>
        </p:nvSpPr>
        <p:spPr>
          <a:xfrm>
            <a:off x="973392" y="4407495"/>
            <a:ext cx="2286595" cy="274320"/>
          </a:xfrm>
        </p:spPr>
        <p:txBody>
          <a:bodyPr bIns="0" anchor="t" anchorCtr="0"/>
          <a:lstStyle>
            <a:lvl1pPr marL="0" indent="0">
              <a:buNone/>
              <a:defRPr b="1"/>
            </a:lvl1pPr>
            <a:lvl2pPr marL="457200" indent="0">
              <a:buNone/>
              <a:defRPr b="1"/>
            </a:lvl2pPr>
            <a:lvl3pPr marL="914400" indent="0">
              <a:buNone/>
              <a:defRPr b="1"/>
            </a:lvl3pPr>
            <a:lvl4pPr marL="1371600" indent="0">
              <a:buNone/>
              <a:defRPr b="1"/>
            </a:lvl4pPr>
            <a:lvl5pPr marL="1828800" indent="0">
              <a:buNone/>
              <a:defRPr b="1"/>
            </a:lvl5pPr>
          </a:lstStyle>
          <a:p>
            <a:pPr lvl="0"/>
            <a:r>
              <a:rPr lang="en-US"/>
              <a:t>Click to edit Master text styles</a:t>
            </a:r>
          </a:p>
        </p:txBody>
      </p:sp>
      <p:sp>
        <p:nvSpPr>
          <p:cNvPr id="32" name="Text Placeholder 14"/>
          <p:cNvSpPr>
            <a:spLocks noGrp="1"/>
          </p:cNvSpPr>
          <p:nvPr>
            <p:ph type="body" sz="quarter" idx="18"/>
          </p:nvPr>
        </p:nvSpPr>
        <p:spPr>
          <a:xfrm>
            <a:off x="3547929" y="4407495"/>
            <a:ext cx="2286595" cy="274320"/>
          </a:xfrm>
        </p:spPr>
        <p:txBody>
          <a:bodyPr bIns="0" anchor="t" anchorCtr="0"/>
          <a:lstStyle>
            <a:lvl1pPr marL="0" indent="0">
              <a:buNone/>
              <a:defRPr b="1"/>
            </a:lvl1pPr>
            <a:lvl2pPr marL="457200" indent="0">
              <a:buNone/>
              <a:defRPr b="1"/>
            </a:lvl2pPr>
            <a:lvl3pPr marL="914400" indent="0">
              <a:buNone/>
              <a:defRPr b="1"/>
            </a:lvl3pPr>
            <a:lvl4pPr marL="1371600" indent="0">
              <a:buNone/>
              <a:defRPr b="1"/>
            </a:lvl4pPr>
            <a:lvl5pPr marL="1828800" indent="0">
              <a:buNone/>
              <a:defRPr b="1"/>
            </a:lvl5pPr>
          </a:lstStyle>
          <a:p>
            <a:pPr lvl="0"/>
            <a:r>
              <a:rPr lang="en-US"/>
              <a:t>Click to edit Master text styles</a:t>
            </a:r>
          </a:p>
        </p:txBody>
      </p:sp>
      <p:sp>
        <p:nvSpPr>
          <p:cNvPr id="33" name="Text Placeholder 14"/>
          <p:cNvSpPr>
            <a:spLocks noGrp="1"/>
          </p:cNvSpPr>
          <p:nvPr>
            <p:ph type="body" sz="quarter" idx="19"/>
          </p:nvPr>
        </p:nvSpPr>
        <p:spPr>
          <a:xfrm>
            <a:off x="6122467" y="4407495"/>
            <a:ext cx="2286595" cy="274320"/>
          </a:xfrm>
        </p:spPr>
        <p:txBody>
          <a:bodyPr bIns="0" anchor="t" anchorCtr="0"/>
          <a:lstStyle>
            <a:lvl1pPr marL="0" indent="0">
              <a:buNone/>
              <a:defRPr b="1"/>
            </a:lvl1pPr>
            <a:lvl2pPr marL="457200" indent="0">
              <a:buNone/>
              <a:defRPr b="1"/>
            </a:lvl2pPr>
            <a:lvl3pPr marL="914400" indent="0">
              <a:buNone/>
              <a:defRPr b="1"/>
            </a:lvl3pPr>
            <a:lvl4pPr marL="1371600" indent="0">
              <a:buNone/>
              <a:defRPr b="1"/>
            </a:lvl4pPr>
            <a:lvl5pPr marL="1828800" indent="0">
              <a:buNone/>
              <a:defRPr b="1"/>
            </a:lvl5pPr>
          </a:lstStyle>
          <a:p>
            <a:pPr lvl="0"/>
            <a:r>
              <a:rPr lang="en-US"/>
              <a:t>Click to edit Master text styles</a:t>
            </a:r>
          </a:p>
        </p:txBody>
      </p:sp>
      <p:sp>
        <p:nvSpPr>
          <p:cNvPr id="34" name="Text Placeholder 14"/>
          <p:cNvSpPr>
            <a:spLocks noGrp="1"/>
          </p:cNvSpPr>
          <p:nvPr>
            <p:ph type="body" sz="quarter" idx="20"/>
          </p:nvPr>
        </p:nvSpPr>
        <p:spPr>
          <a:xfrm>
            <a:off x="8697003" y="4407495"/>
            <a:ext cx="2286595" cy="274320"/>
          </a:xfrm>
        </p:spPr>
        <p:txBody>
          <a:bodyPr bIns="0" anchor="t" anchorCtr="0"/>
          <a:lstStyle>
            <a:lvl1pPr marL="0" indent="0">
              <a:buNone/>
              <a:defRPr b="1"/>
            </a:lvl1pPr>
            <a:lvl2pPr marL="457200" indent="0">
              <a:buNone/>
              <a:defRPr b="1"/>
            </a:lvl2pPr>
            <a:lvl3pPr marL="914400" indent="0">
              <a:buNone/>
              <a:defRPr b="1"/>
            </a:lvl3pPr>
            <a:lvl4pPr marL="1371600" indent="0">
              <a:buNone/>
              <a:defRPr b="1"/>
            </a:lvl4pPr>
            <a:lvl5pPr marL="1828800" indent="0">
              <a:buNone/>
              <a:defRPr b="1"/>
            </a:lvl5pPr>
          </a:lstStyle>
          <a:p>
            <a:pPr lvl="0"/>
            <a:r>
              <a:rPr lang="en-US"/>
              <a:t>Click to edit Master text styles</a:t>
            </a:r>
          </a:p>
        </p:txBody>
      </p:sp>
      <p:sp>
        <p:nvSpPr>
          <p:cNvPr id="35" name="Text Placeholder 9"/>
          <p:cNvSpPr>
            <a:spLocks noGrp="1"/>
          </p:cNvSpPr>
          <p:nvPr>
            <p:ph type="body" sz="quarter" idx="21"/>
          </p:nvPr>
        </p:nvSpPr>
        <p:spPr>
          <a:xfrm>
            <a:off x="3547929" y="4689970"/>
            <a:ext cx="2286595" cy="1444752"/>
          </a:xfrm>
        </p:spPr>
        <p:txBody>
          <a:bodyPr tIns="91440" bIns="45720"/>
          <a:lstStyle>
            <a:lvl1pPr marL="0" indent="0">
              <a:spcBef>
                <a:spcPts val="600"/>
              </a:spcBef>
              <a:buFont typeface="Arial" panose="020B0604020202020204" pitchFamily="34" charse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36" name="Text Placeholder 9"/>
          <p:cNvSpPr>
            <a:spLocks noGrp="1"/>
          </p:cNvSpPr>
          <p:nvPr>
            <p:ph type="body" sz="quarter" idx="22"/>
          </p:nvPr>
        </p:nvSpPr>
        <p:spPr>
          <a:xfrm>
            <a:off x="6122467" y="4689970"/>
            <a:ext cx="2286595" cy="1444752"/>
          </a:xfrm>
        </p:spPr>
        <p:txBody>
          <a:bodyPr tIns="91440" bIns="45720"/>
          <a:lstStyle>
            <a:lvl1pPr marL="0" indent="0">
              <a:spcBef>
                <a:spcPts val="600"/>
              </a:spcBef>
              <a:buFont typeface="Arial" panose="020B0604020202020204" pitchFamily="34" charse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37" name="Text Placeholder 9"/>
          <p:cNvSpPr>
            <a:spLocks noGrp="1"/>
          </p:cNvSpPr>
          <p:nvPr>
            <p:ph type="body" sz="quarter" idx="23"/>
          </p:nvPr>
        </p:nvSpPr>
        <p:spPr>
          <a:xfrm>
            <a:off x="8697003" y="4689970"/>
            <a:ext cx="2286595" cy="1444752"/>
          </a:xfrm>
        </p:spPr>
        <p:txBody>
          <a:bodyPr tIns="91440" bIns="45720"/>
          <a:lstStyle>
            <a:lvl1pPr marL="0" indent="0">
              <a:spcBef>
                <a:spcPts val="600"/>
              </a:spcBef>
              <a:buFont typeface="Arial" panose="020B0604020202020204" pitchFamily="34" charse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6" name="Rectangle 15"/>
          <p:cNvSpPr/>
          <p:nvPr/>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424648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White_gray border-3 Icons">
    <p:spTree>
      <p:nvGrpSpPr>
        <p:cNvPr id="1" name=""/>
        <p:cNvGrpSpPr/>
        <p:nvPr/>
      </p:nvGrpSpPr>
      <p:grpSpPr>
        <a:xfrm>
          <a:off x="0" y="0"/>
          <a:ext cx="0" cy="0"/>
          <a:chOff x="0" y="0"/>
          <a:chExt cx="0" cy="0"/>
        </a:xfrm>
      </p:grpSpPr>
      <p:sp>
        <p:nvSpPr>
          <p:cNvPr id="7" name="Rectangle 6"/>
          <p:cNvSpPr/>
          <p:nvPr/>
        </p:nvSpPr>
        <p:spPr>
          <a:xfrm>
            <a:off x="0" y="0"/>
            <a:ext cx="610063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8" name="Rectangle 7"/>
          <p:cNvSpPr/>
          <p:nvPr/>
        </p:nvSpPr>
        <p:spPr>
          <a:xfrm>
            <a:off x="6091363" y="0"/>
            <a:ext cx="610063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3857" y="536576"/>
            <a:ext cx="11128098" cy="5800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973391" y="1077915"/>
            <a:ext cx="10010207" cy="519111"/>
          </a:xfrm>
        </p:spPr>
        <p:txBody>
          <a:bodyPr/>
          <a:lstStyle/>
          <a:p>
            <a:r>
              <a:rPr lang="en-US" dirty="0"/>
              <a:t>CLICK TO EDIT TITLE STYLE</a:t>
            </a:r>
          </a:p>
        </p:txBody>
      </p:sp>
      <p:sp>
        <p:nvSpPr>
          <p:cNvPr id="3" name="Content Placeholder 2"/>
          <p:cNvSpPr>
            <a:spLocks noGrp="1"/>
          </p:cNvSpPr>
          <p:nvPr>
            <p:ph idx="1"/>
          </p:nvPr>
        </p:nvSpPr>
        <p:spPr>
          <a:xfrm>
            <a:off x="973392" y="2136775"/>
            <a:ext cx="4662114" cy="3676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FDD0A168-54B4-4C81-B7BA-500D6C27601B}" type="datetimeFigureOut">
              <a:rPr lang="en-US" smtClean="0"/>
              <a:t>6/17/2020</a:t>
            </a:fld>
            <a:endParaRPr lang="en-US"/>
          </a:p>
        </p:txBody>
      </p:sp>
      <p:sp>
        <p:nvSpPr>
          <p:cNvPr id="11" name="Text Placeholder 9"/>
          <p:cNvSpPr>
            <a:spLocks noGrp="1"/>
          </p:cNvSpPr>
          <p:nvPr>
            <p:ph type="body" sz="quarter" idx="13"/>
          </p:nvPr>
        </p:nvSpPr>
        <p:spPr>
          <a:xfrm>
            <a:off x="7726470" y="2413496"/>
            <a:ext cx="3246966" cy="748805"/>
          </a:xfrm>
        </p:spPr>
        <p:txBody>
          <a:bodyPr tIns="91440" bIns="45720"/>
          <a:lstStyle>
            <a:lvl1pPr marL="0" indent="0">
              <a:spcBef>
                <a:spcPts val="600"/>
              </a:spcBef>
              <a:buFont typeface="Arial" panose="020B0604020202020204" pitchFamily="34" charse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2" name="Text Placeholder 14"/>
          <p:cNvSpPr>
            <a:spLocks noGrp="1"/>
          </p:cNvSpPr>
          <p:nvPr>
            <p:ph type="body" sz="quarter" idx="17"/>
          </p:nvPr>
        </p:nvSpPr>
        <p:spPr>
          <a:xfrm>
            <a:off x="7726470" y="2132013"/>
            <a:ext cx="3244659" cy="274320"/>
          </a:xfrm>
        </p:spPr>
        <p:txBody>
          <a:bodyPr bIns="0" anchor="t" anchorCtr="0"/>
          <a:lstStyle>
            <a:lvl1pPr marL="0" indent="0">
              <a:buNone/>
              <a:defRPr b="1"/>
            </a:lvl1pPr>
            <a:lvl2pPr marL="457200" indent="0">
              <a:buNone/>
              <a:defRPr b="1"/>
            </a:lvl2pPr>
            <a:lvl3pPr marL="914400" indent="0">
              <a:buNone/>
              <a:defRPr b="1"/>
            </a:lvl3pPr>
            <a:lvl4pPr marL="1371600" indent="0">
              <a:buNone/>
              <a:defRPr b="1"/>
            </a:lvl4pPr>
            <a:lvl5pPr marL="1828800" indent="0">
              <a:buNone/>
              <a:defRPr b="1"/>
            </a:lvl5pPr>
          </a:lstStyle>
          <a:p>
            <a:pPr lvl="0"/>
            <a:r>
              <a:rPr lang="en-US"/>
              <a:t>Click to edit Master text styles</a:t>
            </a:r>
          </a:p>
        </p:txBody>
      </p:sp>
      <p:sp>
        <p:nvSpPr>
          <p:cNvPr id="13" name="Text Placeholder 9"/>
          <p:cNvSpPr>
            <a:spLocks noGrp="1"/>
          </p:cNvSpPr>
          <p:nvPr>
            <p:ph type="body" sz="quarter" idx="18"/>
          </p:nvPr>
        </p:nvSpPr>
        <p:spPr>
          <a:xfrm>
            <a:off x="7726470" y="3729534"/>
            <a:ext cx="3246966" cy="748805"/>
          </a:xfrm>
        </p:spPr>
        <p:txBody>
          <a:bodyPr tIns="91440" bIns="45720"/>
          <a:lstStyle>
            <a:lvl1pPr marL="0" indent="0">
              <a:spcBef>
                <a:spcPts val="600"/>
              </a:spcBef>
              <a:buFont typeface="Arial" panose="020B0604020202020204" pitchFamily="34" charse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4" name="Text Placeholder 14"/>
          <p:cNvSpPr>
            <a:spLocks noGrp="1"/>
          </p:cNvSpPr>
          <p:nvPr>
            <p:ph type="body" sz="quarter" idx="19"/>
          </p:nvPr>
        </p:nvSpPr>
        <p:spPr>
          <a:xfrm>
            <a:off x="7726470" y="3452019"/>
            <a:ext cx="3246966" cy="274320"/>
          </a:xfrm>
        </p:spPr>
        <p:txBody>
          <a:bodyPr bIns="0" anchor="t" anchorCtr="0"/>
          <a:lstStyle>
            <a:lvl1pPr marL="0" indent="0">
              <a:buNone/>
              <a:defRPr b="1"/>
            </a:lvl1pPr>
            <a:lvl2pPr marL="457200" indent="0">
              <a:buNone/>
              <a:defRPr b="1"/>
            </a:lvl2pPr>
            <a:lvl3pPr marL="914400" indent="0">
              <a:buNone/>
              <a:defRPr b="1"/>
            </a:lvl3pPr>
            <a:lvl4pPr marL="1371600" indent="0">
              <a:buNone/>
              <a:defRPr b="1"/>
            </a:lvl4pPr>
            <a:lvl5pPr marL="1828800" indent="0">
              <a:buNone/>
              <a:defRPr b="1"/>
            </a:lvl5pPr>
          </a:lstStyle>
          <a:p>
            <a:pPr lvl="0"/>
            <a:r>
              <a:rPr lang="en-US"/>
              <a:t>Click to edit Master text styles</a:t>
            </a:r>
          </a:p>
        </p:txBody>
      </p:sp>
      <p:sp>
        <p:nvSpPr>
          <p:cNvPr id="15" name="Text Placeholder 9"/>
          <p:cNvSpPr>
            <a:spLocks noGrp="1"/>
          </p:cNvSpPr>
          <p:nvPr>
            <p:ph type="body" sz="quarter" idx="20"/>
          </p:nvPr>
        </p:nvSpPr>
        <p:spPr>
          <a:xfrm>
            <a:off x="7726470" y="5051921"/>
            <a:ext cx="3246966" cy="748805"/>
          </a:xfrm>
        </p:spPr>
        <p:txBody>
          <a:bodyPr tIns="91440" bIns="45720"/>
          <a:lstStyle>
            <a:lvl1pPr marL="0" indent="0">
              <a:spcBef>
                <a:spcPts val="600"/>
              </a:spcBef>
              <a:buFont typeface="Arial" panose="020B0604020202020204" pitchFamily="34" charse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6" name="Text Placeholder 14"/>
          <p:cNvSpPr>
            <a:spLocks noGrp="1"/>
          </p:cNvSpPr>
          <p:nvPr>
            <p:ph type="body" sz="quarter" idx="21"/>
          </p:nvPr>
        </p:nvSpPr>
        <p:spPr>
          <a:xfrm>
            <a:off x="7726470" y="4772025"/>
            <a:ext cx="3246966" cy="274320"/>
          </a:xfrm>
        </p:spPr>
        <p:txBody>
          <a:bodyPr bIns="0" anchor="t" anchorCtr="0"/>
          <a:lstStyle>
            <a:lvl1pPr marL="0" indent="0">
              <a:buNone/>
              <a:defRPr b="1"/>
            </a:lvl1pPr>
            <a:lvl2pPr marL="457200" indent="0">
              <a:buNone/>
              <a:defRPr b="1"/>
            </a:lvl2pPr>
            <a:lvl3pPr marL="914400" indent="0">
              <a:buNone/>
              <a:defRPr b="1"/>
            </a:lvl3pPr>
            <a:lvl4pPr marL="1371600" indent="0">
              <a:buNone/>
              <a:defRPr b="1"/>
            </a:lvl4pPr>
            <a:lvl5pPr marL="1828800" indent="0">
              <a:buNone/>
              <a:defRPr b="1"/>
            </a:lvl5pPr>
          </a:lstStyle>
          <a:p>
            <a:pPr lvl="0"/>
            <a:r>
              <a:rPr lang="en-US"/>
              <a:t>Click to edit Master text styles</a:t>
            </a:r>
          </a:p>
        </p:txBody>
      </p:sp>
      <p:sp>
        <p:nvSpPr>
          <p:cNvPr id="25" name="TextBox 24"/>
          <p:cNvSpPr txBox="1"/>
          <p:nvPr/>
        </p:nvSpPr>
        <p:spPr>
          <a:xfrm>
            <a:off x="9347201" y="6657948"/>
            <a:ext cx="2844800" cy="200055"/>
          </a:xfrm>
          <a:prstGeom prst="rect">
            <a:avLst/>
          </a:prstGeom>
        </p:spPr>
        <p:txBody>
          <a:bodyPr vert="horz" lIns="91448" tIns="45724" rIns="91448" bIns="45724" rtlCol="0" anchor="ctr">
            <a:noAutofit/>
          </a:bodyPr>
          <a:lstStyle>
            <a:defPPr>
              <a:defRPr lang="en-US"/>
            </a:defPPr>
            <a:lvl1pPr algn="r">
              <a:defRPr sz="1200">
                <a:solidFill>
                  <a:schemeClr val="tx1">
                    <a:tint val="75000"/>
                  </a:schemeClr>
                </a:solidFill>
              </a:defRPr>
            </a:lvl1pPr>
          </a:lstStyle>
          <a:p>
            <a:pPr lvl="0"/>
            <a:r>
              <a:rPr lang="en-US" sz="700" dirty="0">
                <a:solidFill>
                  <a:schemeClr val="bg2"/>
                </a:solidFill>
              </a:rPr>
              <a:t>©2020 MFMER  |  slide-</a:t>
            </a:r>
            <a:fld id="{D445C29B-035B-48ED-941F-A66A11A8A322}" type="slidenum">
              <a:rPr lang="en-US" sz="700" smtClean="0">
                <a:solidFill>
                  <a:schemeClr val="bg2"/>
                </a:solidFill>
              </a:rPr>
              <a:pPr lvl="0"/>
              <a:t>‹#›</a:t>
            </a:fld>
            <a:endParaRPr lang="en-US" sz="700" dirty="0">
              <a:solidFill>
                <a:schemeClr val="bg2"/>
              </a:solidFill>
            </a:endParaRPr>
          </a:p>
        </p:txBody>
      </p:sp>
      <p:sp>
        <p:nvSpPr>
          <p:cNvPr id="26" name="Footer Placeholder 4"/>
          <p:cNvSpPr>
            <a:spLocks noGrp="1"/>
          </p:cNvSpPr>
          <p:nvPr>
            <p:ph type="ftr" sz="quarter" idx="3"/>
          </p:nvPr>
        </p:nvSpPr>
        <p:spPr>
          <a:xfrm>
            <a:off x="2235201" y="6135688"/>
            <a:ext cx="8737600" cy="365760"/>
          </a:xfrm>
          <a:prstGeom prst="rect">
            <a:avLst/>
          </a:prstGeom>
        </p:spPr>
        <p:txBody>
          <a:bodyPr vert="horz" lIns="0" tIns="45724" rIns="0" bIns="0" rtlCol="0" anchor="t" anchorCtr="0"/>
          <a:lstStyle>
            <a:lvl1pPr algn="r">
              <a:lnSpc>
                <a:spcPct val="90000"/>
              </a:lnSpc>
              <a:defRPr sz="1200">
                <a:solidFill>
                  <a:schemeClr val="tx1">
                    <a:lumMod val="50000"/>
                    <a:lumOff val="50000"/>
                  </a:schemeClr>
                </a:solidFill>
              </a:defRPr>
            </a:lvl1pPr>
          </a:lstStyle>
          <a:p>
            <a:endParaRPr lang="en-US"/>
          </a:p>
        </p:txBody>
      </p:sp>
      <p:sp>
        <p:nvSpPr>
          <p:cNvPr id="17" name="Rectangle 16"/>
          <p:cNvSpPr/>
          <p:nvPr/>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5540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3392" y="536576"/>
            <a:ext cx="10001526" cy="587375"/>
          </a:xfrm>
        </p:spPr>
        <p:txBody>
          <a:bodyPr/>
          <a:lstStyle/>
          <a:p>
            <a:r>
              <a:rPr lang="en-US" dirty="0"/>
              <a:t>CLICK TO EDIT TITLE STYLE</a:t>
            </a:r>
          </a:p>
        </p:txBody>
      </p:sp>
      <p:sp>
        <p:nvSpPr>
          <p:cNvPr id="3" name="Content Placeholder 2"/>
          <p:cNvSpPr>
            <a:spLocks noGrp="1"/>
          </p:cNvSpPr>
          <p:nvPr>
            <p:ph sz="half" idx="1"/>
          </p:nvPr>
        </p:nvSpPr>
        <p:spPr>
          <a:xfrm>
            <a:off x="973392" y="1984375"/>
            <a:ext cx="4770569" cy="3913123"/>
          </a:xfrm>
        </p:spPr>
        <p:txBody>
          <a:bodyPr/>
          <a:lstStyle>
            <a:lvl1pPr>
              <a:defRPr sz="1800"/>
            </a:lvl1pPr>
            <a:lvl2pPr>
              <a:defRPr sz="1800"/>
            </a:lvl2pPr>
            <a:lvl3pPr>
              <a:defRPr sz="1800"/>
            </a:lvl3pPr>
            <a:lvl4pPr>
              <a:defRPr sz="1800"/>
            </a:lvl4pPr>
            <a:lvl5pPr>
              <a:defRPr sz="18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42166" y="1984375"/>
            <a:ext cx="4774855" cy="3913123"/>
          </a:xfrm>
        </p:spPr>
        <p:txBody>
          <a:bodyPr/>
          <a:lstStyle>
            <a:lvl1pPr>
              <a:defRPr sz="1800"/>
            </a:lvl1pPr>
            <a:lvl2pPr>
              <a:defRPr sz="1800"/>
            </a:lvl2pPr>
            <a:lvl3pPr>
              <a:defRPr sz="1800"/>
            </a:lvl3pPr>
            <a:lvl4pPr>
              <a:defRPr sz="1800"/>
            </a:lvl4pPr>
            <a:lvl5pPr>
              <a:defRPr sz="18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D0A168-54B4-4C81-B7BA-500D6C27601B}"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86004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2 column with individual header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 STYLE</a:t>
            </a:r>
          </a:p>
        </p:txBody>
      </p:sp>
      <p:sp>
        <p:nvSpPr>
          <p:cNvPr id="3" name="Content Placeholder 2"/>
          <p:cNvSpPr>
            <a:spLocks noGrp="1"/>
          </p:cNvSpPr>
          <p:nvPr>
            <p:ph sz="half" idx="1"/>
          </p:nvPr>
        </p:nvSpPr>
        <p:spPr>
          <a:xfrm>
            <a:off x="973392" y="2954338"/>
            <a:ext cx="4536605" cy="628650"/>
          </a:xfrm>
        </p:spPr>
        <p:txBody>
          <a:bodyPr tIns="91440"/>
          <a:lstStyle>
            <a:lvl1pPr marL="0" indent="0">
              <a:spcBef>
                <a:spcPts val="0"/>
              </a:spcBef>
              <a:buNone/>
              <a:defRPr sz="1800"/>
            </a:lvl1pPr>
            <a:lvl2pPr marL="457200" indent="0">
              <a:buNone/>
              <a:defRPr sz="1800"/>
            </a:lvl2pPr>
            <a:lvl3pPr marL="914400" indent="0">
              <a:buNone/>
              <a:defRPr sz="1800"/>
            </a:lvl3pPr>
            <a:lvl4pPr marL="1371600" indent="0">
              <a:buNone/>
              <a:defRPr sz="1800"/>
            </a:lvl4pPr>
            <a:lvl5pPr marL="1828800" indent="0">
              <a:buNone/>
              <a:defRPr sz="18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p:txBody>
      </p:sp>
      <p:sp>
        <p:nvSpPr>
          <p:cNvPr id="5" name="Date Placeholder 4"/>
          <p:cNvSpPr>
            <a:spLocks noGrp="1"/>
          </p:cNvSpPr>
          <p:nvPr>
            <p:ph type="dt" sz="half" idx="10"/>
          </p:nvPr>
        </p:nvSpPr>
        <p:spPr/>
        <p:txBody>
          <a:bodyPr/>
          <a:lstStyle/>
          <a:p>
            <a:fld id="{FDD0A168-54B4-4C81-B7BA-500D6C27601B}"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10" name="Text Placeholder 2"/>
          <p:cNvSpPr>
            <a:spLocks noGrp="1"/>
          </p:cNvSpPr>
          <p:nvPr>
            <p:ph type="body" idx="12"/>
          </p:nvPr>
        </p:nvSpPr>
        <p:spPr>
          <a:xfrm>
            <a:off x="973392" y="2643189"/>
            <a:ext cx="4536605" cy="295275"/>
          </a:xfrm>
        </p:spPr>
        <p:txBody>
          <a:bodyPr anchor="t" anchorCtr="0"/>
          <a:lstStyle>
            <a:lvl1pPr marL="0" indent="0">
              <a:buNone/>
              <a:defRPr sz="1800" b="1">
                <a:solidFill>
                  <a:schemeClr val="tx1"/>
                </a:solidFill>
              </a:defRPr>
            </a:lvl1pPr>
            <a:lvl2pPr marL="457241" indent="0">
              <a:buNone/>
              <a:defRPr sz="2000" b="1"/>
            </a:lvl2pPr>
            <a:lvl3pPr marL="914484" indent="0">
              <a:buNone/>
              <a:defRPr sz="1900" b="1"/>
            </a:lvl3pPr>
            <a:lvl4pPr marL="1371725" indent="0">
              <a:buNone/>
              <a:defRPr sz="1600" b="1"/>
            </a:lvl4pPr>
            <a:lvl5pPr marL="1828968" indent="0">
              <a:buNone/>
              <a:defRPr sz="1600" b="1"/>
            </a:lvl5pPr>
            <a:lvl6pPr marL="2286209" indent="0">
              <a:buNone/>
              <a:defRPr sz="1600" b="1"/>
            </a:lvl6pPr>
            <a:lvl7pPr marL="2743452" indent="0">
              <a:buNone/>
              <a:defRPr sz="1600" b="1"/>
            </a:lvl7pPr>
            <a:lvl8pPr marL="3200693" indent="0">
              <a:buNone/>
              <a:defRPr sz="1600" b="1"/>
            </a:lvl8pPr>
            <a:lvl9pPr marL="3657936" indent="0">
              <a:buNone/>
              <a:defRPr sz="1600" b="1"/>
            </a:lvl9pPr>
          </a:lstStyle>
          <a:p>
            <a:pPr lvl="0"/>
            <a:r>
              <a:rPr lang="en-US"/>
              <a:t>Click to edit Master text styles</a:t>
            </a:r>
          </a:p>
        </p:txBody>
      </p:sp>
      <p:sp>
        <p:nvSpPr>
          <p:cNvPr id="17" name="Content Placeholder 2"/>
          <p:cNvSpPr>
            <a:spLocks noGrp="1"/>
          </p:cNvSpPr>
          <p:nvPr>
            <p:ph sz="half" idx="17"/>
          </p:nvPr>
        </p:nvSpPr>
        <p:spPr>
          <a:xfrm>
            <a:off x="973392" y="1597026"/>
            <a:ext cx="9995915" cy="488949"/>
          </a:xfrm>
        </p:spPr>
        <p:txBody>
          <a:bodyPr tIns="0"/>
          <a:lstStyle>
            <a:lvl1pPr marL="0" indent="0">
              <a:spcBef>
                <a:spcPts val="0"/>
              </a:spcBef>
              <a:buNone/>
              <a:defRPr sz="1800"/>
            </a:lvl1pPr>
            <a:lvl2pPr marL="457200" indent="0">
              <a:buNone/>
              <a:defRPr sz="1800"/>
            </a:lvl2pPr>
            <a:lvl3pPr marL="914400" indent="0">
              <a:buNone/>
              <a:defRPr sz="1800"/>
            </a:lvl3pPr>
            <a:lvl4pPr marL="1371600" indent="0">
              <a:buNone/>
              <a:defRPr sz="1800"/>
            </a:lvl4pPr>
            <a:lvl5pPr marL="1828800" indent="0">
              <a:buNone/>
              <a:defRPr sz="18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p:txBody>
      </p:sp>
      <p:sp>
        <p:nvSpPr>
          <p:cNvPr id="23" name="Content Placeholder 2"/>
          <p:cNvSpPr>
            <a:spLocks noGrp="1"/>
          </p:cNvSpPr>
          <p:nvPr>
            <p:ph sz="half" idx="18"/>
          </p:nvPr>
        </p:nvSpPr>
        <p:spPr>
          <a:xfrm>
            <a:off x="6442167" y="2954338"/>
            <a:ext cx="4536605" cy="628650"/>
          </a:xfrm>
        </p:spPr>
        <p:txBody>
          <a:bodyPr tIns="91440"/>
          <a:lstStyle>
            <a:lvl1pPr marL="0" indent="0">
              <a:spcBef>
                <a:spcPts val="0"/>
              </a:spcBef>
              <a:buNone/>
              <a:defRPr sz="1800"/>
            </a:lvl1pPr>
            <a:lvl2pPr marL="457200" indent="0">
              <a:buNone/>
              <a:defRPr sz="1800"/>
            </a:lvl2pPr>
            <a:lvl3pPr marL="914400" indent="0">
              <a:buNone/>
              <a:defRPr sz="1800"/>
            </a:lvl3pPr>
            <a:lvl4pPr marL="1371600" indent="0">
              <a:buNone/>
              <a:defRPr sz="1800"/>
            </a:lvl4pPr>
            <a:lvl5pPr marL="1828800" indent="0">
              <a:buNone/>
              <a:defRPr sz="18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p:txBody>
      </p:sp>
      <p:sp>
        <p:nvSpPr>
          <p:cNvPr id="24" name="Text Placeholder 2"/>
          <p:cNvSpPr>
            <a:spLocks noGrp="1"/>
          </p:cNvSpPr>
          <p:nvPr>
            <p:ph type="body" idx="19"/>
          </p:nvPr>
        </p:nvSpPr>
        <p:spPr>
          <a:xfrm>
            <a:off x="6442167" y="2643189"/>
            <a:ext cx="4536605" cy="295275"/>
          </a:xfrm>
        </p:spPr>
        <p:txBody>
          <a:bodyPr anchor="t" anchorCtr="0"/>
          <a:lstStyle>
            <a:lvl1pPr marL="0" indent="0">
              <a:buNone/>
              <a:defRPr sz="1800" b="1">
                <a:solidFill>
                  <a:schemeClr val="tx1"/>
                </a:solidFill>
              </a:defRPr>
            </a:lvl1pPr>
            <a:lvl2pPr marL="457241" indent="0">
              <a:buNone/>
              <a:defRPr sz="2000" b="1"/>
            </a:lvl2pPr>
            <a:lvl3pPr marL="914484" indent="0">
              <a:buNone/>
              <a:defRPr sz="1900" b="1"/>
            </a:lvl3pPr>
            <a:lvl4pPr marL="1371725" indent="0">
              <a:buNone/>
              <a:defRPr sz="1600" b="1"/>
            </a:lvl4pPr>
            <a:lvl5pPr marL="1828968" indent="0">
              <a:buNone/>
              <a:defRPr sz="1600" b="1"/>
            </a:lvl5pPr>
            <a:lvl6pPr marL="2286209" indent="0">
              <a:buNone/>
              <a:defRPr sz="1600" b="1"/>
            </a:lvl6pPr>
            <a:lvl7pPr marL="2743452" indent="0">
              <a:buNone/>
              <a:defRPr sz="1600" b="1"/>
            </a:lvl7pPr>
            <a:lvl8pPr marL="3200693" indent="0">
              <a:buNone/>
              <a:defRPr sz="1600" b="1"/>
            </a:lvl8pPr>
            <a:lvl9pPr marL="3657936" indent="0">
              <a:buNone/>
              <a:defRPr sz="1600" b="1"/>
            </a:lvl9pPr>
          </a:lstStyle>
          <a:p>
            <a:pPr lvl="0"/>
            <a:r>
              <a:rPr lang="en-US"/>
              <a:t>Click to edit Master text styles</a:t>
            </a:r>
          </a:p>
        </p:txBody>
      </p:sp>
      <p:sp>
        <p:nvSpPr>
          <p:cNvPr id="25" name="Content Placeholder 2"/>
          <p:cNvSpPr>
            <a:spLocks noGrp="1"/>
          </p:cNvSpPr>
          <p:nvPr>
            <p:ph sz="half" idx="20"/>
          </p:nvPr>
        </p:nvSpPr>
        <p:spPr>
          <a:xfrm>
            <a:off x="6442167" y="4230688"/>
            <a:ext cx="4536605" cy="628650"/>
          </a:xfrm>
        </p:spPr>
        <p:txBody>
          <a:bodyPr tIns="91440"/>
          <a:lstStyle>
            <a:lvl1pPr marL="0" indent="0">
              <a:spcBef>
                <a:spcPts val="0"/>
              </a:spcBef>
              <a:buNone/>
              <a:defRPr sz="1800"/>
            </a:lvl1pPr>
            <a:lvl2pPr marL="457200" indent="0">
              <a:buNone/>
              <a:defRPr sz="1800"/>
            </a:lvl2pPr>
            <a:lvl3pPr marL="914400" indent="0">
              <a:buNone/>
              <a:defRPr sz="1800"/>
            </a:lvl3pPr>
            <a:lvl4pPr marL="1371600" indent="0">
              <a:buNone/>
              <a:defRPr sz="1800"/>
            </a:lvl4pPr>
            <a:lvl5pPr marL="1828800" indent="0">
              <a:buNone/>
              <a:defRPr sz="18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p:txBody>
      </p:sp>
      <p:sp>
        <p:nvSpPr>
          <p:cNvPr id="26" name="Text Placeholder 2"/>
          <p:cNvSpPr>
            <a:spLocks noGrp="1"/>
          </p:cNvSpPr>
          <p:nvPr>
            <p:ph type="body" idx="21"/>
          </p:nvPr>
        </p:nvSpPr>
        <p:spPr>
          <a:xfrm>
            <a:off x="6442167" y="3919539"/>
            <a:ext cx="4536605" cy="295275"/>
          </a:xfrm>
        </p:spPr>
        <p:txBody>
          <a:bodyPr anchor="t" anchorCtr="0"/>
          <a:lstStyle>
            <a:lvl1pPr marL="0" indent="0">
              <a:buNone/>
              <a:defRPr sz="1800" b="1">
                <a:solidFill>
                  <a:schemeClr val="tx1"/>
                </a:solidFill>
              </a:defRPr>
            </a:lvl1pPr>
            <a:lvl2pPr marL="457241" indent="0">
              <a:buNone/>
              <a:defRPr sz="2000" b="1"/>
            </a:lvl2pPr>
            <a:lvl3pPr marL="914484" indent="0">
              <a:buNone/>
              <a:defRPr sz="1900" b="1"/>
            </a:lvl3pPr>
            <a:lvl4pPr marL="1371725" indent="0">
              <a:buNone/>
              <a:defRPr sz="1600" b="1"/>
            </a:lvl4pPr>
            <a:lvl5pPr marL="1828968" indent="0">
              <a:buNone/>
              <a:defRPr sz="1600" b="1"/>
            </a:lvl5pPr>
            <a:lvl6pPr marL="2286209" indent="0">
              <a:buNone/>
              <a:defRPr sz="1600" b="1"/>
            </a:lvl6pPr>
            <a:lvl7pPr marL="2743452" indent="0">
              <a:buNone/>
              <a:defRPr sz="1600" b="1"/>
            </a:lvl7pPr>
            <a:lvl8pPr marL="3200693" indent="0">
              <a:buNone/>
              <a:defRPr sz="1600" b="1"/>
            </a:lvl8pPr>
            <a:lvl9pPr marL="3657936" indent="0">
              <a:buNone/>
              <a:defRPr sz="1600" b="1"/>
            </a:lvl9pPr>
          </a:lstStyle>
          <a:p>
            <a:pPr lvl="0"/>
            <a:r>
              <a:rPr lang="en-US"/>
              <a:t>Click to edit Master text styles</a:t>
            </a:r>
          </a:p>
        </p:txBody>
      </p:sp>
      <p:sp>
        <p:nvSpPr>
          <p:cNvPr id="27" name="Content Placeholder 2"/>
          <p:cNvSpPr>
            <a:spLocks noGrp="1"/>
          </p:cNvSpPr>
          <p:nvPr>
            <p:ph sz="half" idx="22"/>
          </p:nvPr>
        </p:nvSpPr>
        <p:spPr>
          <a:xfrm>
            <a:off x="6442167" y="5507038"/>
            <a:ext cx="4536605" cy="628650"/>
          </a:xfrm>
        </p:spPr>
        <p:txBody>
          <a:bodyPr tIns="91440"/>
          <a:lstStyle>
            <a:lvl1pPr marL="0" indent="0">
              <a:spcBef>
                <a:spcPts val="0"/>
              </a:spcBef>
              <a:buNone/>
              <a:defRPr sz="1800"/>
            </a:lvl1pPr>
            <a:lvl2pPr marL="457200" indent="0">
              <a:buNone/>
              <a:defRPr sz="1800"/>
            </a:lvl2pPr>
            <a:lvl3pPr marL="914400" indent="0">
              <a:buNone/>
              <a:defRPr sz="1800"/>
            </a:lvl3pPr>
            <a:lvl4pPr marL="1371600" indent="0">
              <a:buNone/>
              <a:defRPr sz="1800"/>
            </a:lvl4pPr>
            <a:lvl5pPr marL="1828800" indent="0">
              <a:buNone/>
              <a:defRPr sz="18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p:txBody>
      </p:sp>
      <p:sp>
        <p:nvSpPr>
          <p:cNvPr id="28" name="Text Placeholder 2"/>
          <p:cNvSpPr>
            <a:spLocks noGrp="1"/>
          </p:cNvSpPr>
          <p:nvPr>
            <p:ph type="body" idx="23"/>
          </p:nvPr>
        </p:nvSpPr>
        <p:spPr>
          <a:xfrm>
            <a:off x="6442167" y="5195889"/>
            <a:ext cx="4536605" cy="295275"/>
          </a:xfrm>
        </p:spPr>
        <p:txBody>
          <a:bodyPr anchor="t" anchorCtr="0"/>
          <a:lstStyle>
            <a:lvl1pPr marL="0" indent="0">
              <a:buNone/>
              <a:defRPr sz="1800" b="1">
                <a:solidFill>
                  <a:schemeClr val="tx1"/>
                </a:solidFill>
              </a:defRPr>
            </a:lvl1pPr>
            <a:lvl2pPr marL="457241" indent="0">
              <a:buNone/>
              <a:defRPr sz="2000" b="1"/>
            </a:lvl2pPr>
            <a:lvl3pPr marL="914484" indent="0">
              <a:buNone/>
              <a:defRPr sz="1900" b="1"/>
            </a:lvl3pPr>
            <a:lvl4pPr marL="1371725" indent="0">
              <a:buNone/>
              <a:defRPr sz="1600" b="1"/>
            </a:lvl4pPr>
            <a:lvl5pPr marL="1828968" indent="0">
              <a:buNone/>
              <a:defRPr sz="1600" b="1"/>
            </a:lvl5pPr>
            <a:lvl6pPr marL="2286209" indent="0">
              <a:buNone/>
              <a:defRPr sz="1600" b="1"/>
            </a:lvl6pPr>
            <a:lvl7pPr marL="2743452" indent="0">
              <a:buNone/>
              <a:defRPr sz="1600" b="1"/>
            </a:lvl7pPr>
            <a:lvl8pPr marL="3200693" indent="0">
              <a:buNone/>
              <a:defRPr sz="1600" b="1"/>
            </a:lvl8pPr>
            <a:lvl9pPr marL="3657936" indent="0">
              <a:buNone/>
              <a:defRPr sz="1600" b="1"/>
            </a:lvl9pPr>
          </a:lstStyle>
          <a:p>
            <a:pPr lvl="0"/>
            <a:r>
              <a:rPr lang="en-US"/>
              <a:t>Click to edit Master text styles</a:t>
            </a:r>
          </a:p>
        </p:txBody>
      </p:sp>
      <p:sp>
        <p:nvSpPr>
          <p:cNvPr id="33" name="Content Placeholder 2"/>
          <p:cNvSpPr>
            <a:spLocks noGrp="1"/>
          </p:cNvSpPr>
          <p:nvPr>
            <p:ph sz="half" idx="24"/>
          </p:nvPr>
        </p:nvSpPr>
        <p:spPr>
          <a:xfrm>
            <a:off x="973392" y="4230688"/>
            <a:ext cx="4536605" cy="628650"/>
          </a:xfrm>
        </p:spPr>
        <p:txBody>
          <a:bodyPr tIns="91440"/>
          <a:lstStyle>
            <a:lvl1pPr marL="0" indent="0">
              <a:spcBef>
                <a:spcPts val="0"/>
              </a:spcBef>
              <a:buNone/>
              <a:defRPr sz="1800"/>
            </a:lvl1pPr>
            <a:lvl2pPr marL="457200" indent="0">
              <a:buNone/>
              <a:defRPr sz="1800"/>
            </a:lvl2pPr>
            <a:lvl3pPr marL="914400" indent="0">
              <a:buNone/>
              <a:defRPr sz="1800"/>
            </a:lvl3pPr>
            <a:lvl4pPr marL="1371600" indent="0">
              <a:buNone/>
              <a:defRPr sz="1800"/>
            </a:lvl4pPr>
            <a:lvl5pPr marL="1828800" indent="0">
              <a:buNone/>
              <a:defRPr sz="18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p:txBody>
      </p:sp>
      <p:sp>
        <p:nvSpPr>
          <p:cNvPr id="34" name="Text Placeholder 2"/>
          <p:cNvSpPr>
            <a:spLocks noGrp="1"/>
          </p:cNvSpPr>
          <p:nvPr>
            <p:ph type="body" idx="25"/>
          </p:nvPr>
        </p:nvSpPr>
        <p:spPr>
          <a:xfrm>
            <a:off x="973392" y="3919539"/>
            <a:ext cx="4536605" cy="295275"/>
          </a:xfrm>
        </p:spPr>
        <p:txBody>
          <a:bodyPr anchor="t" anchorCtr="0"/>
          <a:lstStyle>
            <a:lvl1pPr marL="0" indent="0">
              <a:buNone/>
              <a:defRPr sz="1800" b="1">
                <a:solidFill>
                  <a:schemeClr val="tx1"/>
                </a:solidFill>
              </a:defRPr>
            </a:lvl1pPr>
            <a:lvl2pPr marL="457241" indent="0">
              <a:buNone/>
              <a:defRPr sz="2000" b="1"/>
            </a:lvl2pPr>
            <a:lvl3pPr marL="914484" indent="0">
              <a:buNone/>
              <a:defRPr sz="1900" b="1"/>
            </a:lvl3pPr>
            <a:lvl4pPr marL="1371725" indent="0">
              <a:buNone/>
              <a:defRPr sz="1600" b="1"/>
            </a:lvl4pPr>
            <a:lvl5pPr marL="1828968" indent="0">
              <a:buNone/>
              <a:defRPr sz="1600" b="1"/>
            </a:lvl5pPr>
            <a:lvl6pPr marL="2286209" indent="0">
              <a:buNone/>
              <a:defRPr sz="1600" b="1"/>
            </a:lvl6pPr>
            <a:lvl7pPr marL="2743452" indent="0">
              <a:buNone/>
              <a:defRPr sz="1600" b="1"/>
            </a:lvl7pPr>
            <a:lvl8pPr marL="3200693" indent="0">
              <a:buNone/>
              <a:defRPr sz="1600" b="1"/>
            </a:lvl8pPr>
            <a:lvl9pPr marL="3657936" indent="0">
              <a:buNone/>
              <a:defRPr sz="1600" b="1"/>
            </a:lvl9pPr>
          </a:lstStyle>
          <a:p>
            <a:pPr lvl="0"/>
            <a:r>
              <a:rPr lang="en-US"/>
              <a:t>Click to edit Master text styles</a:t>
            </a:r>
          </a:p>
        </p:txBody>
      </p:sp>
      <p:sp>
        <p:nvSpPr>
          <p:cNvPr id="37" name="Content Placeholder 2"/>
          <p:cNvSpPr>
            <a:spLocks noGrp="1"/>
          </p:cNvSpPr>
          <p:nvPr>
            <p:ph sz="half" idx="26"/>
          </p:nvPr>
        </p:nvSpPr>
        <p:spPr>
          <a:xfrm>
            <a:off x="973392" y="5507038"/>
            <a:ext cx="4536605" cy="628650"/>
          </a:xfrm>
        </p:spPr>
        <p:txBody>
          <a:bodyPr tIns="91440"/>
          <a:lstStyle>
            <a:lvl1pPr marL="0" indent="0">
              <a:spcBef>
                <a:spcPts val="0"/>
              </a:spcBef>
              <a:buNone/>
              <a:defRPr sz="1800"/>
            </a:lvl1pPr>
            <a:lvl2pPr marL="457200" indent="0">
              <a:buNone/>
              <a:defRPr sz="1800"/>
            </a:lvl2pPr>
            <a:lvl3pPr marL="914400" indent="0">
              <a:buNone/>
              <a:defRPr sz="1800"/>
            </a:lvl3pPr>
            <a:lvl4pPr marL="1371600" indent="0">
              <a:buNone/>
              <a:defRPr sz="1800"/>
            </a:lvl4pPr>
            <a:lvl5pPr marL="1828800" indent="0">
              <a:buNone/>
              <a:defRPr sz="18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p:txBody>
      </p:sp>
      <p:sp>
        <p:nvSpPr>
          <p:cNvPr id="38" name="Text Placeholder 2"/>
          <p:cNvSpPr>
            <a:spLocks noGrp="1"/>
          </p:cNvSpPr>
          <p:nvPr>
            <p:ph type="body" idx="27"/>
          </p:nvPr>
        </p:nvSpPr>
        <p:spPr>
          <a:xfrm>
            <a:off x="973392" y="5195889"/>
            <a:ext cx="4536605" cy="295275"/>
          </a:xfrm>
        </p:spPr>
        <p:txBody>
          <a:bodyPr anchor="t" anchorCtr="0"/>
          <a:lstStyle>
            <a:lvl1pPr marL="0" indent="0">
              <a:buNone/>
              <a:defRPr sz="1800" b="1">
                <a:solidFill>
                  <a:schemeClr val="tx1"/>
                </a:solidFill>
              </a:defRPr>
            </a:lvl1pPr>
            <a:lvl2pPr marL="457241" indent="0">
              <a:buNone/>
              <a:defRPr sz="2000" b="1"/>
            </a:lvl2pPr>
            <a:lvl3pPr marL="914484" indent="0">
              <a:buNone/>
              <a:defRPr sz="1900" b="1"/>
            </a:lvl3pPr>
            <a:lvl4pPr marL="1371725" indent="0">
              <a:buNone/>
              <a:defRPr sz="1600" b="1"/>
            </a:lvl4pPr>
            <a:lvl5pPr marL="1828968" indent="0">
              <a:buNone/>
              <a:defRPr sz="1600" b="1"/>
            </a:lvl5pPr>
            <a:lvl6pPr marL="2286209" indent="0">
              <a:buNone/>
              <a:defRPr sz="1600" b="1"/>
            </a:lvl6pPr>
            <a:lvl7pPr marL="2743452" indent="0">
              <a:buNone/>
              <a:defRPr sz="1600" b="1"/>
            </a:lvl7pPr>
            <a:lvl8pPr marL="3200693" indent="0">
              <a:buNone/>
              <a:defRPr sz="1600" b="1"/>
            </a:lvl8pPr>
            <a:lvl9pPr marL="3657936" indent="0">
              <a:buNone/>
              <a:defRPr sz="1600" b="1"/>
            </a:lvl9pPr>
          </a:lstStyle>
          <a:p>
            <a:pPr lvl="0"/>
            <a:r>
              <a:rPr lang="en-US"/>
              <a:t>Click to edit Master text styles</a:t>
            </a:r>
          </a:p>
        </p:txBody>
      </p:sp>
      <p:sp>
        <p:nvSpPr>
          <p:cNvPr id="19" name="Rectangle 18"/>
          <p:cNvSpPr/>
          <p:nvPr/>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67369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TITLE STYLE</a:t>
            </a:r>
          </a:p>
        </p:txBody>
      </p:sp>
      <p:sp>
        <p:nvSpPr>
          <p:cNvPr id="3" name="Text Placeholder 2"/>
          <p:cNvSpPr>
            <a:spLocks noGrp="1"/>
          </p:cNvSpPr>
          <p:nvPr>
            <p:ph type="body" idx="1"/>
          </p:nvPr>
        </p:nvSpPr>
        <p:spPr>
          <a:xfrm>
            <a:off x="968984" y="1984375"/>
            <a:ext cx="4774411" cy="295275"/>
          </a:xfrm>
        </p:spPr>
        <p:txBody>
          <a:bodyPr anchor="t" anchorCtr="0"/>
          <a:lstStyle>
            <a:lvl1pPr marL="0" indent="0">
              <a:buNone/>
              <a:defRPr sz="2000" b="1">
                <a:solidFill>
                  <a:schemeClr val="tx1"/>
                </a:solidFill>
              </a:defRPr>
            </a:lvl1pPr>
            <a:lvl2pPr marL="457241" indent="0">
              <a:buNone/>
              <a:defRPr sz="2000" b="1"/>
            </a:lvl2pPr>
            <a:lvl3pPr marL="914484" indent="0">
              <a:buNone/>
              <a:defRPr sz="1900" b="1"/>
            </a:lvl3pPr>
            <a:lvl4pPr marL="1371725" indent="0">
              <a:buNone/>
              <a:defRPr sz="1600" b="1"/>
            </a:lvl4pPr>
            <a:lvl5pPr marL="1828968" indent="0">
              <a:buNone/>
              <a:defRPr sz="1600" b="1"/>
            </a:lvl5pPr>
            <a:lvl6pPr marL="2286209" indent="0">
              <a:buNone/>
              <a:defRPr sz="1600" b="1"/>
            </a:lvl6pPr>
            <a:lvl7pPr marL="2743452" indent="0">
              <a:buNone/>
              <a:defRPr sz="1600" b="1"/>
            </a:lvl7pPr>
            <a:lvl8pPr marL="3200693" indent="0">
              <a:buNone/>
              <a:defRPr sz="1600" b="1"/>
            </a:lvl8pPr>
            <a:lvl9pPr marL="3657936" indent="0">
              <a:buNone/>
              <a:defRPr sz="1600" b="1"/>
            </a:lvl9pPr>
          </a:lstStyle>
          <a:p>
            <a:pPr lvl="0"/>
            <a:r>
              <a:rPr lang="en-US"/>
              <a:t>Click to edit Master text styles</a:t>
            </a:r>
          </a:p>
        </p:txBody>
      </p:sp>
      <p:sp>
        <p:nvSpPr>
          <p:cNvPr id="4" name="Content Placeholder 3"/>
          <p:cNvSpPr>
            <a:spLocks noGrp="1"/>
          </p:cNvSpPr>
          <p:nvPr>
            <p:ph sz="half" idx="2"/>
          </p:nvPr>
        </p:nvSpPr>
        <p:spPr>
          <a:xfrm>
            <a:off x="968984" y="2276475"/>
            <a:ext cx="4774411" cy="3705225"/>
          </a:xfrm>
        </p:spPr>
        <p:txBody>
          <a:bodyPr tIns="9144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42166" y="1984375"/>
            <a:ext cx="4774411" cy="295275"/>
          </a:xfrm>
        </p:spPr>
        <p:txBody>
          <a:bodyPr anchor="t" anchorCtr="0"/>
          <a:lstStyle>
            <a:lvl1pPr marL="0" indent="0">
              <a:buNone/>
              <a:defRPr sz="2000" b="1">
                <a:solidFill>
                  <a:schemeClr val="tx1"/>
                </a:solidFill>
              </a:defRPr>
            </a:lvl1pPr>
            <a:lvl2pPr marL="457241" indent="0">
              <a:buNone/>
              <a:defRPr sz="2000" b="1"/>
            </a:lvl2pPr>
            <a:lvl3pPr marL="914484" indent="0">
              <a:buNone/>
              <a:defRPr sz="1900" b="1"/>
            </a:lvl3pPr>
            <a:lvl4pPr marL="1371725" indent="0">
              <a:buNone/>
              <a:defRPr sz="1600" b="1"/>
            </a:lvl4pPr>
            <a:lvl5pPr marL="1828968" indent="0">
              <a:buNone/>
              <a:defRPr sz="1600" b="1"/>
            </a:lvl5pPr>
            <a:lvl6pPr marL="2286209" indent="0">
              <a:buNone/>
              <a:defRPr sz="1600" b="1"/>
            </a:lvl6pPr>
            <a:lvl7pPr marL="2743452" indent="0">
              <a:buNone/>
              <a:defRPr sz="1600" b="1"/>
            </a:lvl7pPr>
            <a:lvl8pPr marL="3200693" indent="0">
              <a:buNone/>
              <a:defRPr sz="1600" b="1"/>
            </a:lvl8pPr>
            <a:lvl9pPr marL="3657936"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42166" y="2276475"/>
            <a:ext cx="4774411" cy="3705225"/>
          </a:xfrm>
        </p:spPr>
        <p:txBody>
          <a:bodyPr tIns="9144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D0A168-54B4-4C81-B7BA-500D6C27601B}" type="datetimeFigureOut">
              <a:rPr lang="en-US" smtClean="0"/>
              <a:t>6/17/2020</a:t>
            </a:fld>
            <a:endParaRPr lang="en-US"/>
          </a:p>
        </p:txBody>
      </p:sp>
      <p:sp>
        <p:nvSpPr>
          <p:cNvPr id="8" name="Footer Placeholder 7"/>
          <p:cNvSpPr>
            <a:spLocks noGrp="1"/>
          </p:cNvSpPr>
          <p:nvPr>
            <p:ph type="ftr" sz="quarter" idx="11"/>
          </p:nvPr>
        </p:nvSpPr>
        <p:spPr/>
        <p:txBody>
          <a:bodyPr/>
          <a:lstStyle/>
          <a:p>
            <a:endParaRPr lang="en-US"/>
          </a:p>
        </p:txBody>
      </p:sp>
      <p:sp>
        <p:nvSpPr>
          <p:cNvPr id="10" name="Rectangle 9"/>
          <p:cNvSpPr/>
          <p:nvPr/>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9043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60/40 Title and Content_blue line">
    <p:spTree>
      <p:nvGrpSpPr>
        <p:cNvPr id="1" name=""/>
        <p:cNvGrpSpPr/>
        <p:nvPr/>
      </p:nvGrpSpPr>
      <p:grpSpPr>
        <a:xfrm>
          <a:off x="0" y="0"/>
          <a:ext cx="0" cy="0"/>
          <a:chOff x="0" y="0"/>
          <a:chExt cx="0" cy="0"/>
        </a:xfrm>
      </p:grpSpPr>
      <p:sp>
        <p:nvSpPr>
          <p:cNvPr id="6" name="Rectangle 5"/>
          <p:cNvSpPr/>
          <p:nvPr/>
        </p:nvSpPr>
        <p:spPr>
          <a:xfrm>
            <a:off x="7226595" y="0"/>
            <a:ext cx="4965405" cy="6858000"/>
          </a:xfrm>
          <a:prstGeom prst="rect">
            <a:avLst/>
          </a:prstGeom>
          <a:solidFill>
            <a:srgbClr val="D2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973393" y="536576"/>
            <a:ext cx="5468773" cy="587375"/>
          </a:xfrm>
        </p:spPr>
        <p:txBody>
          <a:bodyPr/>
          <a:lstStyle>
            <a:lvl1pPr>
              <a:defRPr/>
            </a:lvl1pPr>
          </a:lstStyle>
          <a:p>
            <a:r>
              <a:rPr lang="en-US" dirty="0"/>
              <a:t>CLICK TO EDIT MASTER TITLE</a:t>
            </a:r>
          </a:p>
        </p:txBody>
      </p:sp>
      <p:sp>
        <p:nvSpPr>
          <p:cNvPr id="3" name="Content Placeholder 2"/>
          <p:cNvSpPr>
            <a:spLocks noGrp="1"/>
          </p:cNvSpPr>
          <p:nvPr>
            <p:ph idx="1"/>
          </p:nvPr>
        </p:nvSpPr>
        <p:spPr>
          <a:xfrm>
            <a:off x="973393" y="1984375"/>
            <a:ext cx="5468774" cy="3986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D0A168-54B4-4C81-B7BA-500D6C27601B}" type="datetimeFigureOut">
              <a:rPr lang="en-US" smtClean="0"/>
              <a:t>6/17/2020</a:t>
            </a:fld>
            <a:endParaRPr lang="en-US"/>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endParaRPr lang="en-US"/>
          </a:p>
        </p:txBody>
      </p:sp>
      <p:sp>
        <p:nvSpPr>
          <p:cNvPr id="8" name="Content Placeholder 2"/>
          <p:cNvSpPr>
            <a:spLocks noGrp="1"/>
          </p:cNvSpPr>
          <p:nvPr>
            <p:ph idx="12"/>
          </p:nvPr>
        </p:nvSpPr>
        <p:spPr>
          <a:xfrm>
            <a:off x="7755370" y="1984375"/>
            <a:ext cx="3914207" cy="3986784"/>
          </a:xfrm>
        </p:spPr>
        <p:txBody>
          <a:bodyPr/>
          <a:lstStyle>
            <a:lvl1pPr>
              <a:defRPr>
                <a:solidFill>
                  <a:schemeClr val="tx1"/>
                </a:solidFill>
              </a:defRPr>
            </a:lvl1pPr>
            <a:lvl2pPr>
              <a:buClrTx/>
              <a:defRPr>
                <a:solidFill>
                  <a:schemeClr val="tx1"/>
                </a:solidFill>
              </a:defRPr>
            </a:lvl2pPr>
            <a:lvl3pPr>
              <a:buClrTx/>
              <a:defRPr>
                <a:solidFill>
                  <a:schemeClr val="tx1"/>
                </a:solidFill>
              </a:defRPr>
            </a:lvl3pPr>
            <a:lvl4pPr>
              <a:buClrTx/>
              <a:defRPr>
                <a:solidFill>
                  <a:schemeClr val="tx1"/>
                </a:solidFill>
              </a:defRPr>
            </a:lvl4pPr>
            <a:lvl5pPr>
              <a:buClrTx/>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TextBox 8"/>
          <p:cNvSpPr txBox="1"/>
          <p:nvPr/>
        </p:nvSpPr>
        <p:spPr>
          <a:xfrm>
            <a:off x="9347201" y="6657948"/>
            <a:ext cx="2844800" cy="200055"/>
          </a:xfrm>
          <a:prstGeom prst="rect">
            <a:avLst/>
          </a:prstGeom>
        </p:spPr>
        <p:txBody>
          <a:bodyPr vert="horz" lIns="91448" tIns="45724" rIns="91448" bIns="45724" rtlCol="0" anchor="ctr">
            <a:noAutofit/>
          </a:bodyPr>
          <a:lstStyle>
            <a:defPPr>
              <a:defRPr lang="en-US"/>
            </a:defPPr>
            <a:lvl1pPr algn="r">
              <a:defRPr sz="1200">
                <a:solidFill>
                  <a:schemeClr val="tx1">
                    <a:tint val="75000"/>
                  </a:schemeClr>
                </a:solidFill>
              </a:defRPr>
            </a:lvl1pPr>
          </a:lstStyle>
          <a:p>
            <a:pPr lvl="0"/>
            <a:r>
              <a:rPr lang="en-US" sz="700" dirty="0">
                <a:solidFill>
                  <a:schemeClr val="tx1">
                    <a:lumMod val="50000"/>
                    <a:lumOff val="50000"/>
                  </a:schemeClr>
                </a:solidFill>
              </a:rPr>
              <a:t>©2020 MFMER  |  slide-</a:t>
            </a:r>
            <a:fld id="{D445C29B-035B-48ED-941F-A66A11A8A322}" type="slidenum">
              <a:rPr lang="en-US" sz="700" smtClean="0">
                <a:solidFill>
                  <a:schemeClr val="tx1">
                    <a:lumMod val="50000"/>
                    <a:lumOff val="50000"/>
                  </a:schemeClr>
                </a:solidFill>
              </a:rPr>
              <a:pPr lvl="0"/>
              <a:t>‹#›</a:t>
            </a:fld>
            <a:endParaRPr lang="en-US" sz="700" dirty="0">
              <a:solidFill>
                <a:schemeClr val="tx1">
                  <a:lumMod val="50000"/>
                  <a:lumOff val="50000"/>
                </a:schemeClr>
              </a:solidFill>
            </a:endParaRPr>
          </a:p>
        </p:txBody>
      </p:sp>
      <p:sp>
        <p:nvSpPr>
          <p:cNvPr id="10" name="Rectangle 9"/>
          <p:cNvSpPr/>
          <p:nvPr/>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98424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40/60 Title and Two Content Comparison_blue line">
    <p:spTree>
      <p:nvGrpSpPr>
        <p:cNvPr id="1" name=""/>
        <p:cNvGrpSpPr/>
        <p:nvPr/>
      </p:nvGrpSpPr>
      <p:grpSpPr>
        <a:xfrm>
          <a:off x="0" y="0"/>
          <a:ext cx="0" cy="0"/>
          <a:chOff x="0" y="0"/>
          <a:chExt cx="0" cy="0"/>
        </a:xfrm>
      </p:grpSpPr>
      <p:sp>
        <p:nvSpPr>
          <p:cNvPr id="6" name="Rectangle 5"/>
          <p:cNvSpPr/>
          <p:nvPr/>
        </p:nvSpPr>
        <p:spPr>
          <a:xfrm>
            <a:off x="4417575" y="0"/>
            <a:ext cx="7774425" cy="6858000"/>
          </a:xfrm>
          <a:prstGeom prst="rect">
            <a:avLst/>
          </a:prstGeom>
          <a:solidFill>
            <a:srgbClr val="D2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973392" y="2366170"/>
            <a:ext cx="3075788" cy="2125663"/>
          </a:xfrm>
        </p:spPr>
        <p:txBody>
          <a:bodyPr tIns="0" bIns="0" anchor="ctr" anchorCtr="0"/>
          <a:lstStyle>
            <a:lvl1pPr>
              <a:defRPr sz="3200" baseline="0"/>
            </a:lvl1pPr>
          </a:lstStyle>
          <a:p>
            <a:r>
              <a:rPr lang="en-US" dirty="0"/>
              <a:t>CLICK TO EDIT MASTER TITLE</a:t>
            </a:r>
          </a:p>
        </p:txBody>
      </p:sp>
      <p:sp>
        <p:nvSpPr>
          <p:cNvPr id="4" name="Date Placeholder 3"/>
          <p:cNvSpPr>
            <a:spLocks noGrp="1"/>
          </p:cNvSpPr>
          <p:nvPr>
            <p:ph type="dt" sz="half" idx="10"/>
          </p:nvPr>
        </p:nvSpPr>
        <p:spPr/>
        <p:txBody>
          <a:bodyPr/>
          <a:lstStyle/>
          <a:p>
            <a:fld id="{FDD0A168-54B4-4C81-B7BA-500D6C27601B}" type="datetimeFigureOut">
              <a:rPr lang="en-US" smtClean="0"/>
              <a:t>6/17/2020</a:t>
            </a:fld>
            <a:endParaRPr lang="en-US"/>
          </a:p>
        </p:txBody>
      </p:sp>
      <p:sp>
        <p:nvSpPr>
          <p:cNvPr id="7" name="Rectangle 6"/>
          <p:cNvSpPr/>
          <p:nvPr/>
        </p:nvSpPr>
        <p:spPr>
          <a:xfrm rot="16200000">
            <a:off x="-1624947" y="3362308"/>
            <a:ext cx="3383280" cy="1333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endParaRPr lang="en-US"/>
          </a:p>
        </p:txBody>
      </p:sp>
      <p:sp>
        <p:nvSpPr>
          <p:cNvPr id="12" name="Text Placeholder 2"/>
          <p:cNvSpPr>
            <a:spLocks noGrp="1"/>
          </p:cNvSpPr>
          <p:nvPr>
            <p:ph type="body" idx="1"/>
          </p:nvPr>
        </p:nvSpPr>
        <p:spPr>
          <a:xfrm>
            <a:off x="4992401" y="542926"/>
            <a:ext cx="3145656" cy="771525"/>
          </a:xfrm>
        </p:spPr>
        <p:txBody>
          <a:bodyPr bIns="0" anchor="b" anchorCtr="0"/>
          <a:lstStyle>
            <a:lvl1pPr marL="0" indent="0">
              <a:buNone/>
              <a:defRPr sz="2400" b="1">
                <a:solidFill>
                  <a:schemeClr val="tx1"/>
                </a:solidFill>
              </a:defRPr>
            </a:lvl1pPr>
            <a:lvl2pPr marL="457241" indent="0">
              <a:buNone/>
              <a:defRPr sz="2000" b="1"/>
            </a:lvl2pPr>
            <a:lvl3pPr marL="914484" indent="0">
              <a:buNone/>
              <a:defRPr sz="1900" b="1"/>
            </a:lvl3pPr>
            <a:lvl4pPr marL="1371725" indent="0">
              <a:buNone/>
              <a:defRPr sz="1600" b="1"/>
            </a:lvl4pPr>
            <a:lvl5pPr marL="1828968" indent="0">
              <a:buNone/>
              <a:defRPr sz="1600" b="1"/>
            </a:lvl5pPr>
            <a:lvl6pPr marL="2286209" indent="0">
              <a:buNone/>
              <a:defRPr sz="1600" b="1"/>
            </a:lvl6pPr>
            <a:lvl7pPr marL="2743452" indent="0">
              <a:buNone/>
              <a:defRPr sz="1600" b="1"/>
            </a:lvl7pPr>
            <a:lvl8pPr marL="3200693" indent="0">
              <a:buNone/>
              <a:defRPr sz="1600" b="1"/>
            </a:lvl8pPr>
            <a:lvl9pPr marL="3657936" indent="0">
              <a:buNone/>
              <a:defRPr sz="1600" b="1"/>
            </a:lvl9pPr>
          </a:lstStyle>
          <a:p>
            <a:pPr lvl="0"/>
            <a:r>
              <a:rPr lang="en-US"/>
              <a:t>Click to edit Master text styles</a:t>
            </a:r>
          </a:p>
        </p:txBody>
      </p:sp>
      <p:sp>
        <p:nvSpPr>
          <p:cNvPr id="13" name="Content Placeholder 3"/>
          <p:cNvSpPr>
            <a:spLocks noGrp="1"/>
          </p:cNvSpPr>
          <p:nvPr>
            <p:ph sz="half" idx="2"/>
          </p:nvPr>
        </p:nvSpPr>
        <p:spPr>
          <a:xfrm>
            <a:off x="4992401" y="1597025"/>
            <a:ext cx="3145656" cy="3986784"/>
          </a:xfrm>
        </p:spPr>
        <p:txBody>
          <a:bodyPr tIns="91440"/>
          <a:lstStyle>
            <a:lvl1pPr>
              <a:defRPr sz="1800">
                <a:solidFill>
                  <a:schemeClr val="tx1"/>
                </a:solidFill>
              </a:defRPr>
            </a:lvl1pPr>
            <a:lvl2pPr>
              <a:buClrTx/>
              <a:defRPr sz="1800">
                <a:solidFill>
                  <a:schemeClr val="tx1"/>
                </a:solidFill>
              </a:defRPr>
            </a:lvl2pPr>
            <a:lvl3pPr>
              <a:buClrTx/>
              <a:defRPr sz="1800">
                <a:solidFill>
                  <a:schemeClr val="tx1"/>
                </a:solidFill>
              </a:defRPr>
            </a:lvl3pPr>
            <a:lvl4pPr>
              <a:buClrTx/>
              <a:defRPr sz="1800">
                <a:solidFill>
                  <a:schemeClr val="tx1"/>
                </a:solidFill>
              </a:defRPr>
            </a:lvl4pPr>
            <a:lvl5pPr>
              <a:buClrTx/>
              <a:defRPr sz="18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Text Placeholder 2"/>
          <p:cNvSpPr>
            <a:spLocks noGrp="1"/>
          </p:cNvSpPr>
          <p:nvPr>
            <p:ph type="body" idx="12"/>
          </p:nvPr>
        </p:nvSpPr>
        <p:spPr>
          <a:xfrm>
            <a:off x="8527097" y="542926"/>
            <a:ext cx="3145656" cy="771525"/>
          </a:xfrm>
        </p:spPr>
        <p:txBody>
          <a:bodyPr bIns="0" anchor="b" anchorCtr="0"/>
          <a:lstStyle>
            <a:lvl1pPr marL="0" indent="0">
              <a:buNone/>
              <a:defRPr sz="2400" b="1">
                <a:solidFill>
                  <a:schemeClr val="tx1"/>
                </a:solidFill>
              </a:defRPr>
            </a:lvl1pPr>
            <a:lvl2pPr marL="457241" indent="0">
              <a:buNone/>
              <a:defRPr sz="2000" b="1"/>
            </a:lvl2pPr>
            <a:lvl3pPr marL="914484" indent="0">
              <a:buNone/>
              <a:defRPr sz="1900" b="1"/>
            </a:lvl3pPr>
            <a:lvl4pPr marL="1371725" indent="0">
              <a:buNone/>
              <a:defRPr sz="1600" b="1"/>
            </a:lvl4pPr>
            <a:lvl5pPr marL="1828968" indent="0">
              <a:buNone/>
              <a:defRPr sz="1600" b="1"/>
            </a:lvl5pPr>
            <a:lvl6pPr marL="2286209" indent="0">
              <a:buNone/>
              <a:defRPr sz="1600" b="1"/>
            </a:lvl6pPr>
            <a:lvl7pPr marL="2743452" indent="0">
              <a:buNone/>
              <a:defRPr sz="1600" b="1"/>
            </a:lvl7pPr>
            <a:lvl8pPr marL="3200693" indent="0">
              <a:buNone/>
              <a:defRPr sz="1600" b="1"/>
            </a:lvl8pPr>
            <a:lvl9pPr marL="3657936" indent="0">
              <a:buNone/>
              <a:defRPr sz="1600" b="1"/>
            </a:lvl9pPr>
          </a:lstStyle>
          <a:p>
            <a:pPr lvl="0"/>
            <a:r>
              <a:rPr lang="en-US"/>
              <a:t>Click to edit Master text styles</a:t>
            </a:r>
          </a:p>
        </p:txBody>
      </p:sp>
      <p:sp>
        <p:nvSpPr>
          <p:cNvPr id="15" name="Content Placeholder 3"/>
          <p:cNvSpPr>
            <a:spLocks noGrp="1"/>
          </p:cNvSpPr>
          <p:nvPr>
            <p:ph sz="half" idx="13"/>
          </p:nvPr>
        </p:nvSpPr>
        <p:spPr>
          <a:xfrm>
            <a:off x="8527097" y="1597025"/>
            <a:ext cx="3145656" cy="3986784"/>
          </a:xfrm>
        </p:spPr>
        <p:txBody>
          <a:bodyPr vert="horz" lIns="0" tIns="91440" rIns="0" bIns="45724" rtlCol="0">
            <a:noAutofit/>
          </a:bodyPr>
          <a:lstStyle>
            <a:lvl1pPr>
              <a:defRPr lang="en-US" dirty="0" smtClean="0">
                <a:solidFill>
                  <a:schemeClr val="tx1"/>
                </a:solidFill>
              </a:defRPr>
            </a:lvl1pPr>
            <a:lvl2pPr>
              <a:buClrTx/>
              <a:defRPr lang="en-US" dirty="0" smtClean="0">
                <a:solidFill>
                  <a:schemeClr val="tx1"/>
                </a:solidFill>
              </a:defRPr>
            </a:lvl2pPr>
            <a:lvl3pPr>
              <a:buClrTx/>
              <a:defRPr lang="en-US" dirty="0" smtClean="0">
                <a:solidFill>
                  <a:schemeClr val="tx1"/>
                </a:solidFill>
              </a:defRPr>
            </a:lvl3pPr>
            <a:lvl4pPr>
              <a:buClrTx/>
              <a:defRPr lang="en-US" dirty="0" smtClean="0">
                <a:solidFill>
                  <a:schemeClr val="tx1"/>
                </a:solidFill>
              </a:defRPr>
            </a:lvl4pPr>
            <a:lvl5pPr>
              <a:buClrTx/>
              <a:defRPr lang="en-US" dirty="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Freeform 15"/>
          <p:cNvSpPr/>
          <p:nvPr/>
        </p:nvSpPr>
        <p:spPr>
          <a:xfrm>
            <a:off x="4982873" y="1455737"/>
            <a:ext cx="6669237" cy="0"/>
          </a:xfrm>
          <a:custGeom>
            <a:avLst/>
            <a:gdLst>
              <a:gd name="connsiteX0" fmla="*/ 0 w 6667500"/>
              <a:gd name="connsiteY0" fmla="*/ 0 h 0"/>
              <a:gd name="connsiteX1" fmla="*/ 6667500 w 6667500"/>
              <a:gd name="connsiteY1" fmla="*/ 0 h 0"/>
            </a:gdLst>
            <a:ahLst/>
            <a:cxnLst>
              <a:cxn ang="0">
                <a:pos x="connsiteX0" y="connsiteY0"/>
              </a:cxn>
              <a:cxn ang="0">
                <a:pos x="connsiteX1" y="connsiteY1"/>
              </a:cxn>
            </a:cxnLst>
            <a:rect l="l" t="t" r="r" b="b"/>
            <a:pathLst>
              <a:path w="6667500">
                <a:moveTo>
                  <a:pt x="0" y="0"/>
                </a:moveTo>
                <a:lnTo>
                  <a:pt x="6667500" y="0"/>
                </a:lnTo>
              </a:path>
            </a:pathLst>
          </a:cu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9347201" y="6657948"/>
            <a:ext cx="2844800" cy="200055"/>
          </a:xfrm>
          <a:prstGeom prst="rect">
            <a:avLst/>
          </a:prstGeom>
        </p:spPr>
        <p:txBody>
          <a:bodyPr vert="horz" lIns="91448" tIns="45724" rIns="91448" bIns="45724" rtlCol="0" anchor="ctr">
            <a:noAutofit/>
          </a:bodyPr>
          <a:lstStyle>
            <a:defPPr>
              <a:defRPr lang="en-US"/>
            </a:defPPr>
            <a:lvl1pPr algn="r">
              <a:defRPr sz="1200">
                <a:solidFill>
                  <a:schemeClr val="tx1">
                    <a:tint val="75000"/>
                  </a:schemeClr>
                </a:solidFill>
              </a:defRPr>
            </a:lvl1pPr>
          </a:lstStyle>
          <a:p>
            <a:pPr lvl="0"/>
            <a:r>
              <a:rPr lang="en-US" sz="700" dirty="0">
                <a:solidFill>
                  <a:schemeClr val="tx1">
                    <a:lumMod val="50000"/>
                    <a:lumOff val="50000"/>
                  </a:schemeClr>
                </a:solidFill>
              </a:rPr>
              <a:t>©2020 MFMER  |  slide-</a:t>
            </a:r>
            <a:fld id="{D445C29B-035B-48ED-941F-A66A11A8A322}" type="slidenum">
              <a:rPr lang="en-US" sz="700" smtClean="0">
                <a:solidFill>
                  <a:schemeClr val="tx1">
                    <a:lumMod val="50000"/>
                    <a:lumOff val="50000"/>
                  </a:schemeClr>
                </a:solidFill>
              </a:rPr>
              <a:pPr lvl="0"/>
              <a:t>‹#›</a:t>
            </a:fld>
            <a:endParaRPr lang="en-US" sz="700" dirty="0">
              <a:solidFill>
                <a:schemeClr val="tx1">
                  <a:lumMod val="50000"/>
                  <a:lumOff val="50000"/>
                </a:schemeClr>
              </a:solidFill>
            </a:endParaRPr>
          </a:p>
        </p:txBody>
      </p:sp>
    </p:spTree>
    <p:extLst>
      <p:ext uri="{BB962C8B-B14F-4D97-AF65-F5344CB8AC3E}">
        <p14:creationId xmlns:p14="http://schemas.microsoft.com/office/powerpoint/2010/main" val="361036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 STYLE</a:t>
            </a:r>
          </a:p>
        </p:txBody>
      </p:sp>
      <p:sp>
        <p:nvSpPr>
          <p:cNvPr id="3" name="Date Placeholder 2"/>
          <p:cNvSpPr>
            <a:spLocks noGrp="1"/>
          </p:cNvSpPr>
          <p:nvPr>
            <p:ph type="dt" sz="half" idx="10"/>
          </p:nvPr>
        </p:nvSpPr>
        <p:spPr/>
        <p:txBody>
          <a:bodyPr/>
          <a:lstStyle/>
          <a:p>
            <a:fld id="{FDD0A168-54B4-4C81-B7BA-500D6C27601B}" type="datetimeFigureOut">
              <a:rPr lang="en-US" smtClean="0"/>
              <a:t>6/17/2020</a:t>
            </a:fld>
            <a:endParaRPr lang="en-US"/>
          </a:p>
        </p:txBody>
      </p:sp>
      <p:sp>
        <p:nvSpPr>
          <p:cNvPr id="4" name="Footer Placeholder 3"/>
          <p:cNvSpPr>
            <a:spLocks noGrp="1"/>
          </p:cNvSpPr>
          <p:nvPr>
            <p:ph type="ftr" sz="quarter" idx="11"/>
          </p:nvPr>
        </p:nvSpPr>
        <p:spPr/>
        <p:txBody>
          <a:bodyPr/>
          <a:lstStyle/>
          <a:p>
            <a:endParaRPr lang="en-US"/>
          </a:p>
        </p:txBody>
      </p:sp>
      <p:sp>
        <p:nvSpPr>
          <p:cNvPr id="6" name="Rectangle 5"/>
          <p:cNvSpPr/>
          <p:nvPr/>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80499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_no lin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 STYLE</a:t>
            </a:r>
          </a:p>
        </p:txBody>
      </p:sp>
      <p:sp>
        <p:nvSpPr>
          <p:cNvPr id="3" name="Date Placeholder 2"/>
          <p:cNvSpPr>
            <a:spLocks noGrp="1"/>
          </p:cNvSpPr>
          <p:nvPr>
            <p:ph type="dt" sz="half" idx="10"/>
          </p:nvPr>
        </p:nvSpPr>
        <p:spPr/>
        <p:txBody>
          <a:bodyPr/>
          <a:lstStyle/>
          <a:p>
            <a:fld id="{FDD0A168-54B4-4C81-B7BA-500D6C27601B}" type="datetimeFigureOut">
              <a:rPr lang="en-US" smtClean="0"/>
              <a:t>6/17/2020</a:t>
            </a:fld>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86557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 STYLE</a:t>
            </a:r>
          </a:p>
        </p:txBody>
      </p:sp>
      <p:sp>
        <p:nvSpPr>
          <p:cNvPr id="3" name="Content Placeholder 2"/>
          <p:cNvSpPr>
            <a:spLocks noGrp="1"/>
          </p:cNvSpPr>
          <p:nvPr>
            <p:ph idx="1"/>
          </p:nvPr>
        </p:nvSpPr>
        <p:spPr>
          <a:xfrm>
            <a:off x="973392" y="1590674"/>
            <a:ext cx="10001526" cy="438912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D0A168-54B4-4C81-B7BA-500D6C27601B}"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68158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D0A168-54B4-4C81-B7BA-500D6C27601B}" type="datetimeFigureOut">
              <a:rPr lang="en-US" smtClean="0"/>
              <a:t>6/17/2020</a:t>
            </a:fld>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217252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titleOnly" preserve="1">
  <p:cSld name="Mayo Ending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72496" y="2733676"/>
            <a:ext cx="4454099" cy="1371600"/>
          </a:xfrm>
        </p:spPr>
        <p:txBody>
          <a:bodyPr anchor="ctr" anchorCtr="0"/>
          <a:lstStyle>
            <a:lvl1pPr algn="l">
              <a:defRPr sz="4000"/>
            </a:lvl1pPr>
          </a:lstStyle>
          <a:p>
            <a:r>
              <a:rPr lang="en-US" dirty="0"/>
              <a:t>CLICK TO EDIT MASTER TITLE STYLE</a:t>
            </a:r>
          </a:p>
        </p:txBody>
      </p:sp>
      <p:sp>
        <p:nvSpPr>
          <p:cNvPr id="3" name="Date Placeholder 2"/>
          <p:cNvSpPr>
            <a:spLocks noGrp="1"/>
          </p:cNvSpPr>
          <p:nvPr>
            <p:ph type="dt" sz="half" idx="10"/>
          </p:nvPr>
        </p:nvSpPr>
        <p:spPr/>
        <p:txBody>
          <a:bodyPr/>
          <a:lstStyle/>
          <a:p>
            <a:fld id="{FDD0A168-54B4-4C81-B7BA-500D6C27601B}" type="datetimeFigureOut">
              <a:rPr lang="en-US" smtClean="0"/>
              <a:t>6/17/2020</a:t>
            </a:fld>
            <a:endParaRPr lang="en-US"/>
          </a:p>
        </p:txBody>
      </p:sp>
      <p:sp>
        <p:nvSpPr>
          <p:cNvPr id="4" name="Footer Placeholder 3"/>
          <p:cNvSpPr>
            <a:spLocks noGrp="1"/>
          </p:cNvSpPr>
          <p:nvPr>
            <p:ph type="ftr" sz="quarter" idx="11"/>
          </p:nvPr>
        </p:nvSpPr>
        <p:spPr/>
        <p:txBody>
          <a:bodyPr/>
          <a:lstStyle/>
          <a:p>
            <a:endParaRPr lang="en-US"/>
          </a:p>
        </p:txBody>
      </p:sp>
      <p:sp>
        <p:nvSpPr>
          <p:cNvPr id="6" name="Rectangle 5"/>
          <p:cNvSpPr/>
          <p:nvPr/>
        </p:nvSpPr>
        <p:spPr>
          <a:xfrm rot="16200000">
            <a:off x="-1624947" y="3362308"/>
            <a:ext cx="3383280" cy="1333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603602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D0A168-54B4-4C81-B7BA-500D6C27601B}"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57808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8926377" y="536576"/>
            <a:ext cx="2743200" cy="5435600"/>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973391" y="536576"/>
            <a:ext cx="7594488" cy="5435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D0A168-54B4-4C81-B7BA-500D6C27601B}"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81949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cSld name="Title Only_Lef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DD0A168-54B4-4C81-B7BA-500D6C27601B}" type="datetimeFigureOut">
              <a:rPr lang="en-US" smtClean="0"/>
              <a:t>6/17/2020</a:t>
            </a:fld>
            <a:endParaRPr lang="en-US"/>
          </a:p>
        </p:txBody>
      </p:sp>
      <p:sp>
        <p:nvSpPr>
          <p:cNvPr id="4" name="Footer Placeholder 3"/>
          <p:cNvSpPr>
            <a:spLocks noGrp="1"/>
          </p:cNvSpPr>
          <p:nvPr>
            <p:ph type="ftr" sz="quarter" idx="11"/>
          </p:nvPr>
        </p:nvSpPr>
        <p:spPr/>
        <p:txBody>
          <a:bodyPr/>
          <a:lstStyle/>
          <a:p>
            <a:endParaRPr lang="en-US"/>
          </a:p>
        </p:txBody>
      </p:sp>
      <p:sp>
        <p:nvSpPr>
          <p:cNvPr id="6" name="Title 1"/>
          <p:cNvSpPr>
            <a:spLocks noGrp="1"/>
          </p:cNvSpPr>
          <p:nvPr>
            <p:ph type="title" hasCustomPrompt="1"/>
          </p:nvPr>
        </p:nvSpPr>
        <p:spPr>
          <a:xfrm>
            <a:off x="974025" y="536575"/>
            <a:ext cx="10243948" cy="1060450"/>
          </a:xfrm>
        </p:spPr>
        <p:txBody>
          <a:bodyPr/>
          <a:lstStyle>
            <a:lvl1pPr algn="l">
              <a:defRPr/>
            </a:lvl1pPr>
          </a:lstStyle>
          <a:p>
            <a:r>
              <a:rPr lang="en-US" dirty="0"/>
              <a:t>CLICK TO EDIT TITLE STYLE</a:t>
            </a:r>
          </a:p>
        </p:txBody>
      </p:sp>
    </p:spTree>
    <p:extLst>
      <p:ext uri="{BB962C8B-B14F-4D97-AF65-F5344CB8AC3E}">
        <p14:creationId xmlns:p14="http://schemas.microsoft.com/office/powerpoint/2010/main" val="40528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trategy and Visi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EDIT TITLE STYLE</a:t>
            </a:r>
          </a:p>
        </p:txBody>
      </p:sp>
      <p:sp>
        <p:nvSpPr>
          <p:cNvPr id="4" name="Date Placeholder 3"/>
          <p:cNvSpPr>
            <a:spLocks noGrp="1"/>
          </p:cNvSpPr>
          <p:nvPr>
            <p:ph type="dt" sz="half" idx="10"/>
          </p:nvPr>
        </p:nvSpPr>
        <p:spPr/>
        <p:txBody>
          <a:bodyPr/>
          <a:lstStyle/>
          <a:p>
            <a:fld id="{FDD0A168-54B4-4C81-B7BA-500D6C27601B}"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19" name="Text Placeholder 9"/>
          <p:cNvSpPr>
            <a:spLocks noGrp="1"/>
          </p:cNvSpPr>
          <p:nvPr>
            <p:ph type="body" sz="quarter" idx="13"/>
          </p:nvPr>
        </p:nvSpPr>
        <p:spPr>
          <a:xfrm>
            <a:off x="973392" y="4892548"/>
            <a:ext cx="2286595" cy="1444752"/>
          </a:xfrm>
        </p:spPr>
        <p:txBody>
          <a:bodyPr tIns="91440" bIns="45720"/>
          <a:lstStyle>
            <a:lvl1pPr marL="171450" indent="-171450">
              <a:spcBef>
                <a:spcPts val="900"/>
              </a:spcBef>
              <a:buFont typeface="Arial" panose="020B0604020202020204" pitchFamily="34" charset="0"/>
              <a:buChar char="•"/>
              <a:defRPr sz="160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20" name="Text Placeholder 14"/>
          <p:cNvSpPr>
            <a:spLocks noGrp="1"/>
          </p:cNvSpPr>
          <p:nvPr>
            <p:ph type="body" sz="quarter" idx="17"/>
          </p:nvPr>
        </p:nvSpPr>
        <p:spPr>
          <a:xfrm>
            <a:off x="973392" y="4610073"/>
            <a:ext cx="2286595" cy="274320"/>
          </a:xfrm>
        </p:spPr>
        <p:txBody>
          <a:bodyPr bIns="0" anchor="t" anchorCtr="0"/>
          <a:lstStyle>
            <a:lvl1pPr marL="0" indent="0">
              <a:buNone/>
              <a:defRPr b="1"/>
            </a:lvl1pPr>
            <a:lvl2pPr marL="457200" indent="0">
              <a:buNone/>
              <a:defRPr b="1"/>
            </a:lvl2pPr>
            <a:lvl3pPr marL="914400" indent="0">
              <a:buNone/>
              <a:defRPr b="1"/>
            </a:lvl3pPr>
            <a:lvl4pPr marL="1371600" indent="0">
              <a:buNone/>
              <a:defRPr b="1"/>
            </a:lvl4pPr>
            <a:lvl5pPr marL="1828800" indent="0">
              <a:buNone/>
              <a:defRPr b="1"/>
            </a:lvl5pPr>
          </a:lstStyle>
          <a:p>
            <a:pPr lvl="0"/>
            <a:r>
              <a:rPr lang="en-US"/>
              <a:t>Click to edit Master text styles</a:t>
            </a:r>
          </a:p>
        </p:txBody>
      </p:sp>
      <p:sp>
        <p:nvSpPr>
          <p:cNvPr id="21" name="Text Placeholder 14"/>
          <p:cNvSpPr>
            <a:spLocks noGrp="1"/>
          </p:cNvSpPr>
          <p:nvPr>
            <p:ph type="body" sz="quarter" idx="18"/>
          </p:nvPr>
        </p:nvSpPr>
        <p:spPr>
          <a:xfrm>
            <a:off x="3547929" y="4610073"/>
            <a:ext cx="2286595" cy="274320"/>
          </a:xfrm>
        </p:spPr>
        <p:txBody>
          <a:bodyPr bIns="0" anchor="t" anchorCtr="0"/>
          <a:lstStyle>
            <a:lvl1pPr marL="0" indent="0">
              <a:buNone/>
              <a:defRPr b="1"/>
            </a:lvl1pPr>
            <a:lvl2pPr marL="457200" indent="0">
              <a:buNone/>
              <a:defRPr b="1"/>
            </a:lvl2pPr>
            <a:lvl3pPr marL="914400" indent="0">
              <a:buNone/>
              <a:defRPr b="1"/>
            </a:lvl3pPr>
            <a:lvl4pPr marL="1371600" indent="0">
              <a:buNone/>
              <a:defRPr b="1"/>
            </a:lvl4pPr>
            <a:lvl5pPr marL="1828800" indent="0">
              <a:buNone/>
              <a:defRPr b="1"/>
            </a:lvl5pPr>
          </a:lstStyle>
          <a:p>
            <a:pPr lvl="0"/>
            <a:r>
              <a:rPr lang="en-US"/>
              <a:t>Click to edit Master text styles</a:t>
            </a:r>
          </a:p>
        </p:txBody>
      </p:sp>
      <p:sp>
        <p:nvSpPr>
          <p:cNvPr id="22" name="Text Placeholder 14"/>
          <p:cNvSpPr>
            <a:spLocks noGrp="1"/>
          </p:cNvSpPr>
          <p:nvPr>
            <p:ph type="body" sz="quarter" idx="19"/>
          </p:nvPr>
        </p:nvSpPr>
        <p:spPr>
          <a:xfrm>
            <a:off x="6122467" y="4610073"/>
            <a:ext cx="2286595" cy="274320"/>
          </a:xfrm>
        </p:spPr>
        <p:txBody>
          <a:bodyPr bIns="0" anchor="t" anchorCtr="0"/>
          <a:lstStyle>
            <a:lvl1pPr marL="0" indent="0">
              <a:buNone/>
              <a:defRPr b="1"/>
            </a:lvl1pPr>
            <a:lvl2pPr marL="457200" indent="0">
              <a:buNone/>
              <a:defRPr b="1"/>
            </a:lvl2pPr>
            <a:lvl3pPr marL="914400" indent="0">
              <a:buNone/>
              <a:defRPr b="1"/>
            </a:lvl3pPr>
            <a:lvl4pPr marL="1371600" indent="0">
              <a:buNone/>
              <a:defRPr b="1"/>
            </a:lvl4pPr>
            <a:lvl5pPr marL="1828800" indent="0">
              <a:buNone/>
              <a:defRPr b="1"/>
            </a:lvl5pPr>
          </a:lstStyle>
          <a:p>
            <a:pPr lvl="0"/>
            <a:r>
              <a:rPr lang="en-US"/>
              <a:t>Click to edit Master text styles</a:t>
            </a:r>
          </a:p>
        </p:txBody>
      </p:sp>
      <p:sp>
        <p:nvSpPr>
          <p:cNvPr id="23" name="Text Placeholder 14"/>
          <p:cNvSpPr>
            <a:spLocks noGrp="1"/>
          </p:cNvSpPr>
          <p:nvPr>
            <p:ph type="body" sz="quarter" idx="20"/>
          </p:nvPr>
        </p:nvSpPr>
        <p:spPr>
          <a:xfrm>
            <a:off x="8697003" y="4610073"/>
            <a:ext cx="2286595" cy="274320"/>
          </a:xfrm>
        </p:spPr>
        <p:txBody>
          <a:bodyPr bIns="0" anchor="t" anchorCtr="0"/>
          <a:lstStyle>
            <a:lvl1pPr marL="0" indent="0">
              <a:buNone/>
              <a:defRPr b="1"/>
            </a:lvl1pPr>
            <a:lvl2pPr marL="457200" indent="0">
              <a:buNone/>
              <a:defRPr b="1"/>
            </a:lvl2pPr>
            <a:lvl3pPr marL="914400" indent="0">
              <a:buNone/>
              <a:defRPr b="1"/>
            </a:lvl3pPr>
            <a:lvl4pPr marL="1371600" indent="0">
              <a:buNone/>
              <a:defRPr b="1"/>
            </a:lvl4pPr>
            <a:lvl5pPr marL="1828800" indent="0">
              <a:buNone/>
              <a:defRPr b="1"/>
            </a:lvl5pPr>
          </a:lstStyle>
          <a:p>
            <a:pPr lvl="0"/>
            <a:r>
              <a:rPr lang="en-US"/>
              <a:t>Click to edit Master text styles</a:t>
            </a:r>
          </a:p>
        </p:txBody>
      </p:sp>
      <p:sp>
        <p:nvSpPr>
          <p:cNvPr id="24" name="Text Placeholder 9"/>
          <p:cNvSpPr>
            <a:spLocks noGrp="1"/>
          </p:cNvSpPr>
          <p:nvPr>
            <p:ph type="body" sz="quarter" idx="21"/>
          </p:nvPr>
        </p:nvSpPr>
        <p:spPr>
          <a:xfrm>
            <a:off x="3547929" y="4892548"/>
            <a:ext cx="2286595" cy="1444752"/>
          </a:xfrm>
        </p:spPr>
        <p:txBody>
          <a:bodyPr tIns="91440" bIns="45720"/>
          <a:lstStyle>
            <a:lvl1pPr marL="171450" indent="-171450">
              <a:spcBef>
                <a:spcPts val="900"/>
              </a:spcBef>
              <a:buFont typeface="Arial" panose="020B0604020202020204" pitchFamily="34" charset="0"/>
              <a:buChar char="•"/>
              <a:defRPr sz="160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25" name="Text Placeholder 9"/>
          <p:cNvSpPr>
            <a:spLocks noGrp="1"/>
          </p:cNvSpPr>
          <p:nvPr>
            <p:ph type="body" sz="quarter" idx="22"/>
          </p:nvPr>
        </p:nvSpPr>
        <p:spPr>
          <a:xfrm>
            <a:off x="6122467" y="4892548"/>
            <a:ext cx="2286595" cy="1444752"/>
          </a:xfrm>
        </p:spPr>
        <p:txBody>
          <a:bodyPr tIns="91440" bIns="45720"/>
          <a:lstStyle>
            <a:lvl1pPr marL="171450" indent="-171450">
              <a:spcBef>
                <a:spcPts val="900"/>
              </a:spcBef>
              <a:buFont typeface="Arial" panose="020B0604020202020204" pitchFamily="34" charset="0"/>
              <a:buChar char="•"/>
              <a:defRPr sz="160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26" name="Text Placeholder 9"/>
          <p:cNvSpPr>
            <a:spLocks noGrp="1"/>
          </p:cNvSpPr>
          <p:nvPr>
            <p:ph type="body" sz="quarter" idx="23"/>
          </p:nvPr>
        </p:nvSpPr>
        <p:spPr>
          <a:xfrm>
            <a:off x="8697003" y="4892548"/>
            <a:ext cx="2286595" cy="1444752"/>
          </a:xfrm>
        </p:spPr>
        <p:txBody>
          <a:bodyPr tIns="91440" bIns="45720"/>
          <a:lstStyle>
            <a:lvl1pPr marL="171450" indent="-171450">
              <a:spcBef>
                <a:spcPts val="900"/>
              </a:spcBef>
              <a:buFont typeface="Arial" panose="020B0604020202020204" pitchFamily="34" charset="0"/>
              <a:buChar char="•"/>
              <a:defRPr sz="160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30" name="Content Placeholder 2"/>
          <p:cNvSpPr>
            <a:spLocks noGrp="1"/>
          </p:cNvSpPr>
          <p:nvPr>
            <p:ph idx="24"/>
          </p:nvPr>
        </p:nvSpPr>
        <p:spPr>
          <a:xfrm>
            <a:off x="973392" y="1866900"/>
            <a:ext cx="10001526" cy="552450"/>
          </a:xfrm>
        </p:spPr>
        <p:txBody>
          <a:bodyPr tIns="91440"/>
          <a:lstStyle>
            <a:lvl1pPr marL="0" indent="0">
              <a:spcBef>
                <a:spcPts val="0"/>
              </a:spcBef>
              <a:buNone/>
              <a:defRPr sz="1600"/>
            </a:lvl1pPr>
            <a:lvl4pPr marL="1371600" indent="0">
              <a:buNone/>
              <a:defRPr/>
            </a:lvl4pPr>
          </a:lstStyle>
          <a:p>
            <a:pPr lvl="0"/>
            <a:r>
              <a:rPr lang="en-US"/>
              <a:t>Click to edit Master text styles</a:t>
            </a:r>
          </a:p>
          <a:p>
            <a:pPr lvl="1"/>
            <a:r>
              <a:rPr lang="en-US"/>
              <a:t>Second level</a:t>
            </a:r>
          </a:p>
        </p:txBody>
      </p:sp>
      <p:sp>
        <p:nvSpPr>
          <p:cNvPr id="31" name="Text Placeholder 14"/>
          <p:cNvSpPr>
            <a:spLocks noGrp="1"/>
          </p:cNvSpPr>
          <p:nvPr>
            <p:ph type="body" sz="quarter" idx="25"/>
          </p:nvPr>
        </p:nvSpPr>
        <p:spPr>
          <a:xfrm>
            <a:off x="973498" y="1597025"/>
            <a:ext cx="10004002" cy="274320"/>
          </a:xfrm>
        </p:spPr>
        <p:txBody>
          <a:bodyPr bIns="0" anchor="t" anchorCtr="0"/>
          <a:lstStyle>
            <a:lvl1pPr marL="0" indent="0">
              <a:buNone/>
              <a:defRPr b="1"/>
            </a:lvl1pPr>
            <a:lvl2pPr marL="457200" indent="0">
              <a:buNone/>
              <a:defRPr b="1"/>
            </a:lvl2pPr>
            <a:lvl3pPr marL="914400" indent="0">
              <a:buNone/>
              <a:defRPr b="1"/>
            </a:lvl3pPr>
            <a:lvl4pPr marL="1371600" indent="0">
              <a:buNone/>
              <a:defRPr b="1"/>
            </a:lvl4pPr>
            <a:lvl5pPr marL="1828800" indent="0">
              <a:buNone/>
              <a:defRPr b="1"/>
            </a:lvl5pPr>
          </a:lstStyle>
          <a:p>
            <a:pPr lvl="0"/>
            <a:r>
              <a:rPr lang="en-US"/>
              <a:t>Click to edit Master text styles</a:t>
            </a:r>
          </a:p>
        </p:txBody>
      </p:sp>
      <p:sp>
        <p:nvSpPr>
          <p:cNvPr id="32" name="Content Placeholder 2"/>
          <p:cNvSpPr>
            <a:spLocks noGrp="1"/>
          </p:cNvSpPr>
          <p:nvPr>
            <p:ph idx="26"/>
          </p:nvPr>
        </p:nvSpPr>
        <p:spPr>
          <a:xfrm>
            <a:off x="973392" y="3162301"/>
            <a:ext cx="10001526" cy="923925"/>
          </a:xfrm>
        </p:spPr>
        <p:txBody>
          <a:bodyPr tIns="91440"/>
          <a:lstStyle>
            <a:lvl1pPr marL="171450" indent="-171450">
              <a:spcBef>
                <a:spcPts val="900"/>
              </a:spcBef>
              <a:buFont typeface="Arial" panose="020B0604020202020204" pitchFamily="34" charset="0"/>
              <a:buChar char="•"/>
              <a:defRPr sz="1600"/>
            </a:lvl1pPr>
            <a:lvl4pPr marL="1371600" indent="0">
              <a:buNone/>
              <a:defRPr/>
            </a:lvl4pPr>
          </a:lstStyle>
          <a:p>
            <a:pPr lvl="0"/>
            <a:r>
              <a:rPr lang="en-US"/>
              <a:t>Click to edit Master text styles</a:t>
            </a:r>
          </a:p>
          <a:p>
            <a:pPr lvl="1"/>
            <a:r>
              <a:rPr lang="en-US"/>
              <a:t>Second level</a:t>
            </a:r>
          </a:p>
          <a:p>
            <a:pPr lvl="2"/>
            <a:r>
              <a:rPr lang="en-US"/>
              <a:t>Third level</a:t>
            </a:r>
          </a:p>
        </p:txBody>
      </p:sp>
      <p:sp>
        <p:nvSpPr>
          <p:cNvPr id="33" name="Text Placeholder 14"/>
          <p:cNvSpPr>
            <a:spLocks noGrp="1"/>
          </p:cNvSpPr>
          <p:nvPr>
            <p:ph type="body" sz="quarter" idx="27"/>
          </p:nvPr>
        </p:nvSpPr>
        <p:spPr>
          <a:xfrm>
            <a:off x="973498" y="2889547"/>
            <a:ext cx="10004002" cy="274320"/>
          </a:xfrm>
        </p:spPr>
        <p:txBody>
          <a:bodyPr bIns="0" anchor="t" anchorCtr="0"/>
          <a:lstStyle>
            <a:lvl1pPr marL="0" indent="0">
              <a:buNone/>
              <a:defRPr b="1"/>
            </a:lvl1pPr>
            <a:lvl2pPr marL="457200" indent="0">
              <a:buNone/>
              <a:defRPr b="1"/>
            </a:lvl2pPr>
            <a:lvl3pPr marL="914400" indent="0">
              <a:buNone/>
              <a:defRPr b="1"/>
            </a:lvl3pPr>
            <a:lvl4pPr marL="1371600" indent="0">
              <a:buNone/>
              <a:defRPr b="1"/>
            </a:lvl4pPr>
            <a:lvl5pPr marL="1828800" indent="0">
              <a:buNone/>
              <a:defRPr b="1"/>
            </a:lvl5pPr>
          </a:lstStyle>
          <a:p>
            <a:pPr lvl="0"/>
            <a:r>
              <a:rPr lang="en-US"/>
              <a:t>Click to edit Master text styles</a:t>
            </a:r>
          </a:p>
        </p:txBody>
      </p:sp>
      <p:sp>
        <p:nvSpPr>
          <p:cNvPr id="18" name="Rectangle 17"/>
          <p:cNvSpPr/>
          <p:nvPr/>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29699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earning objective black_gray">
    <p:spTree>
      <p:nvGrpSpPr>
        <p:cNvPr id="1" name=""/>
        <p:cNvGrpSpPr/>
        <p:nvPr/>
      </p:nvGrpSpPr>
      <p:grpSpPr>
        <a:xfrm>
          <a:off x="0" y="0"/>
          <a:ext cx="0" cy="0"/>
          <a:chOff x="0" y="0"/>
          <a:chExt cx="0" cy="0"/>
        </a:xfrm>
      </p:grpSpPr>
      <p:sp>
        <p:nvSpPr>
          <p:cNvPr id="6" name="Rectangle 5"/>
          <p:cNvSpPr/>
          <p:nvPr/>
        </p:nvSpPr>
        <p:spPr>
          <a:xfrm>
            <a:off x="4417575" y="0"/>
            <a:ext cx="7774425" cy="6858000"/>
          </a:xfrm>
          <a:prstGeom prst="rect">
            <a:avLst/>
          </a:prstGeom>
          <a:solidFill>
            <a:srgbClr val="D2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973392" y="2366170"/>
            <a:ext cx="3066261" cy="2125663"/>
          </a:xfrm>
        </p:spPr>
        <p:txBody>
          <a:bodyPr tIns="0" bIns="0" anchor="ctr" anchorCtr="0"/>
          <a:lstStyle>
            <a:lvl1pPr>
              <a:defRPr>
                <a:solidFill>
                  <a:schemeClr val="tx1"/>
                </a:solidFill>
              </a:defRPr>
            </a:lvl1pPr>
          </a:lstStyle>
          <a:p>
            <a:r>
              <a:rPr lang="en-US" dirty="0"/>
              <a:t>CLICK TO EDIT TITLE</a:t>
            </a:r>
          </a:p>
        </p:txBody>
      </p:sp>
      <p:sp>
        <p:nvSpPr>
          <p:cNvPr id="4" name="Date Placeholder 3"/>
          <p:cNvSpPr>
            <a:spLocks noGrp="1"/>
          </p:cNvSpPr>
          <p:nvPr>
            <p:ph type="dt" sz="half" idx="10"/>
          </p:nvPr>
        </p:nvSpPr>
        <p:spPr/>
        <p:txBody>
          <a:bodyPr/>
          <a:lstStyle/>
          <a:p>
            <a:fld id="{FDD0A168-54B4-4C81-B7BA-500D6C27601B}" type="datetimeFigureOut">
              <a:rPr lang="en-US" smtClean="0"/>
              <a:t>6/17/2020</a:t>
            </a:fld>
            <a:endParaRPr lang="en-US"/>
          </a:p>
        </p:txBody>
      </p:sp>
      <p:sp>
        <p:nvSpPr>
          <p:cNvPr id="7" name="Rectangle 6"/>
          <p:cNvSpPr/>
          <p:nvPr/>
        </p:nvSpPr>
        <p:spPr>
          <a:xfrm rot="16200000">
            <a:off x="-1624947" y="3362308"/>
            <a:ext cx="3383280" cy="1333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endParaRPr lang="en-US"/>
          </a:p>
        </p:txBody>
      </p:sp>
      <p:sp>
        <p:nvSpPr>
          <p:cNvPr id="15" name="Content Placeholder 3"/>
          <p:cNvSpPr>
            <a:spLocks noGrp="1"/>
          </p:cNvSpPr>
          <p:nvPr>
            <p:ph sz="half" idx="13"/>
          </p:nvPr>
        </p:nvSpPr>
        <p:spPr>
          <a:xfrm>
            <a:off x="4992400" y="1597026"/>
            <a:ext cx="6680353" cy="3663950"/>
          </a:xfrm>
        </p:spPr>
        <p:txBody>
          <a:bodyPr vert="horz" lIns="0" tIns="0" rIns="0" bIns="0" rtlCol="0" anchor="ctr" anchorCtr="0">
            <a:noAutofit/>
          </a:bodyPr>
          <a:lstStyle>
            <a:lvl1pPr marL="0" indent="0">
              <a:lnSpc>
                <a:spcPct val="125000"/>
              </a:lnSpc>
              <a:buNone/>
              <a:defRPr lang="en-US" sz="2200" dirty="0" smtClean="0">
                <a:solidFill>
                  <a:schemeClr val="tx1"/>
                </a:solidFill>
              </a:defRPr>
            </a:lvl1pPr>
            <a:lvl2pPr marL="457200" indent="0">
              <a:buClr>
                <a:schemeClr val="tx1"/>
              </a:buClr>
              <a:buNone/>
              <a:defRPr lang="en-US" sz="2200" dirty="0" smtClean="0"/>
            </a:lvl2pPr>
            <a:lvl3pPr marL="914400" indent="0">
              <a:buClr>
                <a:schemeClr val="tx1"/>
              </a:buClr>
              <a:buNone/>
              <a:defRPr lang="en-US" sz="2200" dirty="0" smtClean="0"/>
            </a:lvl3pPr>
            <a:lvl4pPr marL="1371600" indent="0">
              <a:buClr>
                <a:schemeClr val="tx1"/>
              </a:buClr>
              <a:buNone/>
              <a:defRPr lang="en-US" sz="2200" dirty="0" smtClean="0"/>
            </a:lvl4pPr>
            <a:lvl5pPr marL="1828800" indent="0">
              <a:buClr>
                <a:schemeClr val="tx1"/>
              </a:buClr>
              <a:buNone/>
              <a:defRPr lang="en-US" sz="2200" dirty="0"/>
            </a:lvl5pPr>
          </a:lstStyle>
          <a:p>
            <a:pPr lvl="0"/>
            <a:r>
              <a:rPr lang="en-US"/>
              <a:t>Click to edit Master text styles</a:t>
            </a:r>
          </a:p>
        </p:txBody>
      </p:sp>
      <p:sp>
        <p:nvSpPr>
          <p:cNvPr id="17" name="TextBox 16"/>
          <p:cNvSpPr txBox="1"/>
          <p:nvPr/>
        </p:nvSpPr>
        <p:spPr>
          <a:xfrm>
            <a:off x="9347201" y="6657948"/>
            <a:ext cx="2844800" cy="200055"/>
          </a:xfrm>
          <a:prstGeom prst="rect">
            <a:avLst/>
          </a:prstGeom>
        </p:spPr>
        <p:txBody>
          <a:bodyPr vert="horz" lIns="91448" tIns="45724" rIns="91448" bIns="45724" rtlCol="0" anchor="ctr">
            <a:noAutofit/>
          </a:bodyPr>
          <a:lstStyle>
            <a:defPPr>
              <a:defRPr lang="en-US"/>
            </a:defPPr>
            <a:lvl1pPr algn="r">
              <a:defRPr sz="1200">
                <a:solidFill>
                  <a:schemeClr val="tx1">
                    <a:tint val="75000"/>
                  </a:schemeClr>
                </a:solidFill>
              </a:defRPr>
            </a:lvl1pPr>
          </a:lstStyle>
          <a:p>
            <a:pPr lvl="0"/>
            <a:r>
              <a:rPr lang="en-US" sz="700" dirty="0">
                <a:solidFill>
                  <a:schemeClr val="tx1">
                    <a:lumMod val="50000"/>
                    <a:lumOff val="50000"/>
                  </a:schemeClr>
                </a:solidFill>
              </a:rPr>
              <a:t>©2020 MFMER  |  slide-</a:t>
            </a:r>
            <a:fld id="{D445C29B-035B-48ED-941F-A66A11A8A322}" type="slidenum">
              <a:rPr lang="en-US" sz="700" smtClean="0">
                <a:solidFill>
                  <a:schemeClr val="tx1">
                    <a:lumMod val="50000"/>
                    <a:lumOff val="50000"/>
                  </a:schemeClr>
                </a:solidFill>
              </a:rPr>
              <a:pPr lvl="0"/>
              <a:t>‹#›</a:t>
            </a:fld>
            <a:endParaRPr lang="en-US" sz="700" dirty="0">
              <a:solidFill>
                <a:schemeClr val="tx1">
                  <a:lumMod val="50000"/>
                  <a:lumOff val="50000"/>
                </a:schemeClr>
              </a:solidFill>
            </a:endParaRPr>
          </a:p>
        </p:txBody>
      </p:sp>
    </p:spTree>
    <p:extLst>
      <p:ext uri="{BB962C8B-B14F-4D97-AF65-F5344CB8AC3E}">
        <p14:creationId xmlns:p14="http://schemas.microsoft.com/office/powerpoint/2010/main" val="2356061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Quote_image right">
    <p:spTree>
      <p:nvGrpSpPr>
        <p:cNvPr id="1" name=""/>
        <p:cNvGrpSpPr/>
        <p:nvPr/>
      </p:nvGrpSpPr>
      <p:grpSpPr>
        <a:xfrm>
          <a:off x="0" y="0"/>
          <a:ext cx="0" cy="0"/>
          <a:chOff x="0" y="0"/>
          <a:chExt cx="0" cy="0"/>
        </a:xfrm>
      </p:grpSpPr>
      <p:sp>
        <p:nvSpPr>
          <p:cNvPr id="8" name="Picture Placeholder 7"/>
          <p:cNvSpPr>
            <a:spLocks noGrp="1"/>
          </p:cNvSpPr>
          <p:nvPr>
            <p:ph type="pic" sz="quarter" idx="12"/>
          </p:nvPr>
        </p:nvSpPr>
        <p:spPr>
          <a:xfrm>
            <a:off x="4992401" y="0"/>
            <a:ext cx="7199600" cy="6858000"/>
          </a:xfrm>
        </p:spPr>
        <p:txBody>
          <a:bodyPr/>
          <a:lstStyle>
            <a:lvl1pPr marL="0" indent="0">
              <a:buNone/>
              <a:defRPr/>
            </a:lvl1pPr>
          </a:lstStyle>
          <a:p>
            <a:r>
              <a:rPr lang="en-US"/>
              <a:t>Click icon to add picture</a:t>
            </a:r>
            <a:endParaRPr lang="en-US" dirty="0"/>
          </a:p>
        </p:txBody>
      </p:sp>
      <p:sp>
        <p:nvSpPr>
          <p:cNvPr id="2" name="Title 1"/>
          <p:cNvSpPr>
            <a:spLocks noGrp="1"/>
          </p:cNvSpPr>
          <p:nvPr>
            <p:ph type="title" hasCustomPrompt="1"/>
          </p:nvPr>
        </p:nvSpPr>
        <p:spPr>
          <a:xfrm>
            <a:off x="973392" y="2366170"/>
            <a:ext cx="3656964" cy="2125663"/>
          </a:xfrm>
        </p:spPr>
        <p:txBody>
          <a:bodyPr tIns="0" bIns="0" anchor="ctr" anchorCtr="0"/>
          <a:lstStyle>
            <a:lvl1pPr>
              <a:defRPr sz="3200">
                <a:solidFill>
                  <a:schemeClr val="tx1"/>
                </a:solidFill>
              </a:defRPr>
            </a:lvl1pPr>
          </a:lstStyle>
          <a:p>
            <a:r>
              <a:rPr lang="en-US" dirty="0"/>
              <a:t>CLICK TO EDIT MASTER TITLE</a:t>
            </a:r>
          </a:p>
        </p:txBody>
      </p:sp>
      <p:sp>
        <p:nvSpPr>
          <p:cNvPr id="4" name="Date Placeholder 3"/>
          <p:cNvSpPr>
            <a:spLocks noGrp="1"/>
          </p:cNvSpPr>
          <p:nvPr>
            <p:ph type="dt" sz="half" idx="10"/>
          </p:nvPr>
        </p:nvSpPr>
        <p:spPr/>
        <p:txBody>
          <a:bodyPr/>
          <a:lstStyle>
            <a:lvl1pPr>
              <a:defRPr>
                <a:solidFill>
                  <a:schemeClr val="tx1">
                    <a:lumMod val="50000"/>
                    <a:lumOff val="50000"/>
                  </a:schemeClr>
                </a:solidFill>
              </a:defRPr>
            </a:lvl1pPr>
          </a:lstStyle>
          <a:p>
            <a:fld id="{FDD0A168-54B4-4C81-B7BA-500D6C27601B}" type="datetimeFigureOut">
              <a:rPr lang="en-US" smtClean="0"/>
              <a:t>6/17/2020</a:t>
            </a:fld>
            <a:endParaRPr lang="en-US"/>
          </a:p>
        </p:txBody>
      </p:sp>
      <p:sp>
        <p:nvSpPr>
          <p:cNvPr id="5" name="Footer Placeholder 4"/>
          <p:cNvSpPr>
            <a:spLocks noGrp="1"/>
          </p:cNvSpPr>
          <p:nvPr>
            <p:ph type="ftr" sz="quarter" idx="11"/>
          </p:nvPr>
        </p:nvSpPr>
        <p:spPr/>
        <p:txBody>
          <a:bodyPr/>
          <a:lstStyle>
            <a:lvl1pPr>
              <a:defRPr>
                <a:solidFill>
                  <a:schemeClr val="tx1">
                    <a:lumMod val="50000"/>
                    <a:lumOff val="50000"/>
                  </a:schemeClr>
                </a:solidFill>
              </a:defRPr>
            </a:lvl1pPr>
          </a:lstStyle>
          <a:p>
            <a:endParaRPr lang="en-US"/>
          </a:p>
        </p:txBody>
      </p:sp>
      <p:sp>
        <p:nvSpPr>
          <p:cNvPr id="17" name="TextBox 16"/>
          <p:cNvSpPr txBox="1"/>
          <p:nvPr/>
        </p:nvSpPr>
        <p:spPr>
          <a:xfrm>
            <a:off x="9347201" y="6657948"/>
            <a:ext cx="2844800" cy="200055"/>
          </a:xfrm>
          <a:prstGeom prst="rect">
            <a:avLst/>
          </a:prstGeom>
        </p:spPr>
        <p:txBody>
          <a:bodyPr vert="horz" lIns="91448" tIns="45724" rIns="91448" bIns="45724" rtlCol="0" anchor="ctr">
            <a:noAutofit/>
          </a:bodyPr>
          <a:lstStyle>
            <a:defPPr>
              <a:defRPr lang="en-US"/>
            </a:defPPr>
            <a:lvl1pPr algn="r">
              <a:defRPr sz="1200">
                <a:solidFill>
                  <a:schemeClr val="tx1">
                    <a:tint val="75000"/>
                  </a:schemeClr>
                </a:solidFill>
              </a:defRPr>
            </a:lvl1pPr>
          </a:lstStyle>
          <a:p>
            <a:pPr lvl="0"/>
            <a:r>
              <a:rPr lang="en-US" sz="700" dirty="0">
                <a:solidFill>
                  <a:schemeClr val="tx1">
                    <a:lumMod val="50000"/>
                    <a:lumOff val="50000"/>
                  </a:schemeClr>
                </a:solidFill>
              </a:rPr>
              <a:t>©2020 MFMER  |  slide-</a:t>
            </a:r>
            <a:fld id="{D445C29B-035B-48ED-941F-A66A11A8A322}" type="slidenum">
              <a:rPr lang="en-US" sz="700" smtClean="0">
                <a:solidFill>
                  <a:schemeClr val="tx1">
                    <a:lumMod val="50000"/>
                    <a:lumOff val="50000"/>
                  </a:schemeClr>
                </a:solidFill>
              </a:rPr>
              <a:pPr lvl="0"/>
              <a:t>‹#›</a:t>
            </a:fld>
            <a:endParaRPr lang="en-US" sz="700" dirty="0">
              <a:solidFill>
                <a:schemeClr val="tx1">
                  <a:lumMod val="50000"/>
                  <a:lumOff val="50000"/>
                </a:schemeClr>
              </a:solidFill>
            </a:endParaRPr>
          </a:p>
        </p:txBody>
      </p:sp>
      <p:sp>
        <p:nvSpPr>
          <p:cNvPr id="10" name="Text Placeholder 9"/>
          <p:cNvSpPr>
            <a:spLocks noGrp="1"/>
          </p:cNvSpPr>
          <p:nvPr>
            <p:ph type="body" sz="quarter" idx="13"/>
          </p:nvPr>
        </p:nvSpPr>
        <p:spPr>
          <a:xfrm>
            <a:off x="973392" y="4838700"/>
            <a:ext cx="3666492" cy="127635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9" name="Rectangle 8"/>
          <p:cNvSpPr/>
          <p:nvPr/>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98233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Black_blue border">
    <p:spTree>
      <p:nvGrpSpPr>
        <p:cNvPr id="1" name=""/>
        <p:cNvGrpSpPr/>
        <p:nvPr/>
      </p:nvGrpSpPr>
      <p:grpSpPr>
        <a:xfrm>
          <a:off x="0" y="0"/>
          <a:ext cx="0" cy="0"/>
          <a:chOff x="0" y="0"/>
          <a:chExt cx="0" cy="0"/>
        </a:xfrm>
      </p:grpSpPr>
      <p:sp>
        <p:nvSpPr>
          <p:cNvPr id="7" name="Rectangle 6"/>
          <p:cNvSpPr/>
          <p:nvPr/>
        </p:nvSpPr>
        <p:spPr>
          <a:xfrm>
            <a:off x="0" y="0"/>
            <a:ext cx="6100637"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091363" y="0"/>
            <a:ext cx="610063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41479" y="536576"/>
            <a:ext cx="11128098" cy="5800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973392" y="1077915"/>
            <a:ext cx="10010207" cy="587375"/>
          </a:xfrm>
        </p:spPr>
        <p:txBody>
          <a:bodyPr/>
          <a:lstStyle>
            <a:lvl1pPr>
              <a:defRPr>
                <a:solidFill>
                  <a:schemeClr val="tx1"/>
                </a:solidFill>
              </a:defRPr>
            </a:lvl1pPr>
          </a:lstStyle>
          <a:p>
            <a:r>
              <a:rPr lang="en-US" dirty="0"/>
              <a:t>CLICK TO EDIT TITLE STYLE</a:t>
            </a:r>
          </a:p>
        </p:txBody>
      </p:sp>
      <p:sp>
        <p:nvSpPr>
          <p:cNvPr id="3" name="Content Placeholder 2"/>
          <p:cNvSpPr>
            <a:spLocks noGrp="1"/>
          </p:cNvSpPr>
          <p:nvPr>
            <p:ph idx="1"/>
          </p:nvPr>
        </p:nvSpPr>
        <p:spPr>
          <a:xfrm>
            <a:off x="973392" y="2132013"/>
            <a:ext cx="10010207" cy="3668712"/>
          </a:xfrm>
        </p:spPr>
        <p:txBody>
          <a:bodyPr/>
          <a:lstStyle>
            <a:lvl1pPr>
              <a:defRPr>
                <a:solidFill>
                  <a:schemeClr val="tx1"/>
                </a:solidFill>
              </a:defRPr>
            </a:lvl1pPr>
            <a:lvl2pPr>
              <a:buClr>
                <a:schemeClr val="tx1">
                  <a:lumMod val="50000"/>
                  <a:lumOff val="50000"/>
                </a:schemeClr>
              </a:buClr>
              <a:defRPr>
                <a:solidFill>
                  <a:schemeClr val="tx1"/>
                </a:solidFill>
              </a:defRPr>
            </a:lvl2pPr>
            <a:lvl3pPr>
              <a:buClr>
                <a:schemeClr val="tx1">
                  <a:lumMod val="50000"/>
                  <a:lumOff val="50000"/>
                </a:schemeClr>
              </a:buClr>
              <a:defRPr>
                <a:solidFill>
                  <a:schemeClr val="tx1"/>
                </a:solidFill>
              </a:defRPr>
            </a:lvl3pPr>
            <a:lvl4pPr>
              <a:buClr>
                <a:schemeClr val="tx1">
                  <a:lumMod val="50000"/>
                  <a:lumOff val="50000"/>
                </a:schemeClr>
              </a:buClr>
              <a:defRPr>
                <a:solidFill>
                  <a:schemeClr val="tx1"/>
                </a:solidFill>
              </a:defRPr>
            </a:lvl4pPr>
            <a:lvl5pPr>
              <a:buClr>
                <a:schemeClr val="tx1">
                  <a:lumMod val="50000"/>
                  <a:lumOff val="50000"/>
                </a:schemeClr>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solidFill>
                  <a:schemeClr val="bg2"/>
                </a:solidFill>
              </a:defRPr>
            </a:lvl1pPr>
          </a:lstStyle>
          <a:p>
            <a:fld id="{FDD0A168-54B4-4C81-B7BA-500D6C27601B}" type="datetimeFigureOut">
              <a:rPr lang="en-US" smtClean="0"/>
              <a:t>6/17/2020</a:t>
            </a:fld>
            <a:endParaRPr lang="en-US"/>
          </a:p>
        </p:txBody>
      </p:sp>
      <p:sp>
        <p:nvSpPr>
          <p:cNvPr id="11" name="TextBox 10"/>
          <p:cNvSpPr txBox="1"/>
          <p:nvPr/>
        </p:nvSpPr>
        <p:spPr>
          <a:xfrm>
            <a:off x="9347201" y="6657948"/>
            <a:ext cx="2844800" cy="200055"/>
          </a:xfrm>
          <a:prstGeom prst="rect">
            <a:avLst/>
          </a:prstGeom>
        </p:spPr>
        <p:txBody>
          <a:bodyPr vert="horz" lIns="91448" tIns="45724" rIns="91448" bIns="45724" rtlCol="0" anchor="ctr">
            <a:noAutofit/>
          </a:bodyPr>
          <a:lstStyle>
            <a:defPPr>
              <a:defRPr lang="en-US"/>
            </a:defPPr>
            <a:lvl1pPr algn="r">
              <a:defRPr sz="1200">
                <a:solidFill>
                  <a:schemeClr val="tx1">
                    <a:tint val="75000"/>
                  </a:schemeClr>
                </a:solidFill>
              </a:defRPr>
            </a:lvl1pPr>
          </a:lstStyle>
          <a:p>
            <a:pPr lvl="0"/>
            <a:r>
              <a:rPr lang="en-US" sz="700" dirty="0">
                <a:solidFill>
                  <a:schemeClr val="bg2"/>
                </a:solidFill>
              </a:rPr>
              <a:t>©2020 MFMER  |  slide-</a:t>
            </a:r>
            <a:fld id="{D445C29B-035B-48ED-941F-A66A11A8A322}" type="slidenum">
              <a:rPr lang="en-US" sz="700" smtClean="0">
                <a:solidFill>
                  <a:schemeClr val="bg2"/>
                </a:solidFill>
              </a:rPr>
              <a:pPr lvl="0"/>
              <a:t>‹#›</a:t>
            </a:fld>
            <a:endParaRPr lang="en-US" sz="700" dirty="0">
              <a:solidFill>
                <a:schemeClr val="bg2"/>
              </a:solidFill>
            </a:endParaRPr>
          </a:p>
        </p:txBody>
      </p:sp>
      <p:sp>
        <p:nvSpPr>
          <p:cNvPr id="12" name="Footer Placeholder 4"/>
          <p:cNvSpPr>
            <a:spLocks noGrp="1"/>
          </p:cNvSpPr>
          <p:nvPr>
            <p:ph type="ftr" sz="quarter" idx="3"/>
          </p:nvPr>
        </p:nvSpPr>
        <p:spPr>
          <a:xfrm>
            <a:off x="2235201" y="6135688"/>
            <a:ext cx="8737600" cy="365760"/>
          </a:xfrm>
          <a:prstGeom prst="rect">
            <a:avLst/>
          </a:prstGeom>
        </p:spPr>
        <p:txBody>
          <a:bodyPr vert="horz" lIns="0" tIns="45724" rIns="0" bIns="0" rtlCol="0" anchor="t" anchorCtr="0"/>
          <a:lstStyle>
            <a:lvl1pPr algn="r">
              <a:lnSpc>
                <a:spcPct val="90000"/>
              </a:lnSpc>
              <a:defRPr sz="1200">
                <a:solidFill>
                  <a:schemeClr val="tx1">
                    <a:lumMod val="50000"/>
                    <a:lumOff val="50000"/>
                  </a:schemeClr>
                </a:solidFill>
              </a:defRPr>
            </a:lvl1pPr>
          </a:lstStyle>
          <a:p>
            <a:endParaRPr lang="en-US"/>
          </a:p>
        </p:txBody>
      </p:sp>
      <p:sp>
        <p:nvSpPr>
          <p:cNvPr id="14" name="Rectangle 13"/>
          <p:cNvSpPr/>
          <p:nvPr/>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07252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lack_white border">
    <p:spTree>
      <p:nvGrpSpPr>
        <p:cNvPr id="1" name=""/>
        <p:cNvGrpSpPr/>
        <p:nvPr/>
      </p:nvGrpSpPr>
      <p:grpSpPr>
        <a:xfrm>
          <a:off x="0" y="0"/>
          <a:ext cx="0" cy="0"/>
          <a:chOff x="0" y="0"/>
          <a:chExt cx="0" cy="0"/>
        </a:xfrm>
      </p:grpSpPr>
      <p:sp>
        <p:nvSpPr>
          <p:cNvPr id="7" name="Rectangle 6"/>
          <p:cNvSpPr/>
          <p:nvPr/>
        </p:nvSpPr>
        <p:spPr>
          <a:xfrm>
            <a:off x="0" y="0"/>
            <a:ext cx="610063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8" name="Rectangle 7"/>
          <p:cNvSpPr/>
          <p:nvPr/>
        </p:nvSpPr>
        <p:spPr>
          <a:xfrm>
            <a:off x="6091363" y="0"/>
            <a:ext cx="610063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0" name="Rectangle 9"/>
          <p:cNvSpPr/>
          <p:nvPr/>
        </p:nvSpPr>
        <p:spPr>
          <a:xfrm>
            <a:off x="541479" y="536576"/>
            <a:ext cx="11128098" cy="58007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p:cNvSpPr>
            <a:spLocks noGrp="1"/>
          </p:cNvSpPr>
          <p:nvPr>
            <p:ph type="title" hasCustomPrompt="1"/>
          </p:nvPr>
        </p:nvSpPr>
        <p:spPr>
          <a:xfrm>
            <a:off x="973392" y="1077915"/>
            <a:ext cx="10010207" cy="587375"/>
          </a:xfrm>
        </p:spPr>
        <p:txBody>
          <a:bodyPr/>
          <a:lstStyle>
            <a:lvl1pPr>
              <a:defRPr>
                <a:solidFill>
                  <a:schemeClr val="tx1"/>
                </a:solidFill>
              </a:defRPr>
            </a:lvl1pPr>
          </a:lstStyle>
          <a:p>
            <a:r>
              <a:rPr lang="en-US" dirty="0"/>
              <a:t>CLICK TO EDIT TITLE STYLE</a:t>
            </a:r>
          </a:p>
        </p:txBody>
      </p:sp>
      <p:sp>
        <p:nvSpPr>
          <p:cNvPr id="3" name="Content Placeholder 2"/>
          <p:cNvSpPr>
            <a:spLocks noGrp="1"/>
          </p:cNvSpPr>
          <p:nvPr>
            <p:ph idx="1"/>
          </p:nvPr>
        </p:nvSpPr>
        <p:spPr>
          <a:xfrm>
            <a:off x="973392" y="2132013"/>
            <a:ext cx="10010207" cy="3668712"/>
          </a:xfrm>
        </p:spPr>
        <p:txBody>
          <a:bodyPr/>
          <a:lstStyle>
            <a:lvl1pPr>
              <a:defRPr>
                <a:solidFill>
                  <a:schemeClr val="tx1"/>
                </a:solidFill>
              </a:defRPr>
            </a:lvl1pPr>
            <a:lvl2pPr>
              <a:buClr>
                <a:schemeClr val="tx1">
                  <a:lumMod val="50000"/>
                  <a:lumOff val="50000"/>
                </a:schemeClr>
              </a:buClr>
              <a:defRPr>
                <a:solidFill>
                  <a:schemeClr val="tx1"/>
                </a:solidFill>
              </a:defRPr>
            </a:lvl2pPr>
            <a:lvl3pPr>
              <a:buClr>
                <a:schemeClr val="tx1">
                  <a:lumMod val="50000"/>
                  <a:lumOff val="50000"/>
                </a:schemeClr>
              </a:buClr>
              <a:defRPr>
                <a:solidFill>
                  <a:schemeClr val="tx1"/>
                </a:solidFill>
              </a:defRPr>
            </a:lvl3pPr>
            <a:lvl4pPr>
              <a:buClr>
                <a:schemeClr val="tx1">
                  <a:lumMod val="50000"/>
                  <a:lumOff val="50000"/>
                </a:schemeClr>
              </a:buClr>
              <a:defRPr>
                <a:solidFill>
                  <a:schemeClr val="tx1"/>
                </a:solidFill>
              </a:defRPr>
            </a:lvl4pPr>
            <a:lvl5pPr>
              <a:buClr>
                <a:schemeClr val="tx1">
                  <a:lumMod val="50000"/>
                  <a:lumOff val="50000"/>
                </a:schemeClr>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D0A168-54B4-4C81-B7BA-500D6C27601B}" type="datetimeFigureOut">
              <a:rPr lang="en-US" smtClean="0"/>
              <a:t>6/17/2020</a:t>
            </a:fld>
            <a:endParaRPr lang="en-US"/>
          </a:p>
        </p:txBody>
      </p:sp>
      <p:sp>
        <p:nvSpPr>
          <p:cNvPr id="11" name="TextBox 10"/>
          <p:cNvSpPr txBox="1"/>
          <p:nvPr/>
        </p:nvSpPr>
        <p:spPr>
          <a:xfrm>
            <a:off x="9347201" y="6657948"/>
            <a:ext cx="2844800" cy="200055"/>
          </a:xfrm>
          <a:prstGeom prst="rect">
            <a:avLst/>
          </a:prstGeom>
        </p:spPr>
        <p:txBody>
          <a:bodyPr vert="horz" lIns="91448" tIns="45724" rIns="91448" bIns="45724" rtlCol="0" anchor="ctr">
            <a:noAutofit/>
          </a:bodyPr>
          <a:lstStyle>
            <a:defPPr>
              <a:defRPr lang="en-US"/>
            </a:defPPr>
            <a:lvl1pPr algn="r">
              <a:defRPr sz="1200">
                <a:solidFill>
                  <a:schemeClr val="tx1">
                    <a:tint val="75000"/>
                  </a:schemeClr>
                </a:solidFill>
              </a:defRPr>
            </a:lvl1pPr>
          </a:lstStyle>
          <a:p>
            <a:pPr lvl="0"/>
            <a:r>
              <a:rPr lang="en-US" sz="700" dirty="0">
                <a:solidFill>
                  <a:schemeClr val="bg2"/>
                </a:solidFill>
              </a:rPr>
              <a:t>©2020 MFMER  |  slide-</a:t>
            </a:r>
            <a:fld id="{D445C29B-035B-48ED-941F-A66A11A8A322}" type="slidenum">
              <a:rPr lang="en-US" sz="700" smtClean="0">
                <a:solidFill>
                  <a:schemeClr val="bg2"/>
                </a:solidFill>
              </a:rPr>
              <a:pPr lvl="0"/>
              <a:t>‹#›</a:t>
            </a:fld>
            <a:endParaRPr lang="en-US" sz="700" dirty="0">
              <a:solidFill>
                <a:schemeClr val="bg2"/>
              </a:solidFill>
            </a:endParaRPr>
          </a:p>
        </p:txBody>
      </p:sp>
      <p:sp>
        <p:nvSpPr>
          <p:cNvPr id="12" name="Footer Placeholder 4"/>
          <p:cNvSpPr>
            <a:spLocks noGrp="1"/>
          </p:cNvSpPr>
          <p:nvPr>
            <p:ph type="ftr" sz="quarter" idx="3"/>
          </p:nvPr>
        </p:nvSpPr>
        <p:spPr>
          <a:xfrm>
            <a:off x="2235201" y="6135688"/>
            <a:ext cx="8737600" cy="365760"/>
          </a:xfrm>
          <a:prstGeom prst="rect">
            <a:avLst/>
          </a:prstGeom>
        </p:spPr>
        <p:txBody>
          <a:bodyPr vert="horz" lIns="0" tIns="45724" rIns="0" bIns="0" rtlCol="0" anchor="t" anchorCtr="0"/>
          <a:lstStyle>
            <a:lvl1pPr algn="r">
              <a:lnSpc>
                <a:spcPct val="90000"/>
              </a:lnSpc>
              <a:defRPr sz="1200">
                <a:solidFill>
                  <a:schemeClr val="tx1">
                    <a:lumMod val="50000"/>
                    <a:lumOff val="50000"/>
                  </a:schemeClr>
                </a:solidFill>
              </a:defRPr>
            </a:lvl1pPr>
          </a:lstStyle>
          <a:p>
            <a:endParaRPr lang="en-US"/>
          </a:p>
        </p:txBody>
      </p:sp>
      <p:sp>
        <p:nvSpPr>
          <p:cNvPr id="14" name="Rectangle 13"/>
          <p:cNvSpPr/>
          <p:nvPr/>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7772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50/50 Text_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3392" y="536576"/>
            <a:ext cx="4774855" cy="587375"/>
          </a:xfrm>
        </p:spPr>
        <p:txBody>
          <a:bodyPr/>
          <a:lstStyle>
            <a:lvl1pPr>
              <a:defRPr>
                <a:solidFill>
                  <a:schemeClr val="tx1"/>
                </a:solidFill>
              </a:defRPr>
            </a:lvl1pPr>
          </a:lstStyle>
          <a:p>
            <a:r>
              <a:rPr lang="en-US" dirty="0"/>
              <a:t>CLICK TO EDIT MASTER TITLE</a:t>
            </a:r>
          </a:p>
        </p:txBody>
      </p:sp>
      <p:sp>
        <p:nvSpPr>
          <p:cNvPr id="3" name="Content Placeholder 2"/>
          <p:cNvSpPr>
            <a:spLocks noGrp="1"/>
          </p:cNvSpPr>
          <p:nvPr>
            <p:ph idx="1"/>
          </p:nvPr>
        </p:nvSpPr>
        <p:spPr>
          <a:xfrm>
            <a:off x="973392" y="1984375"/>
            <a:ext cx="4774855" cy="3986784"/>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D0A168-54B4-4C81-B7BA-500D6C27601B}"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7" name="Content Placeholder 7"/>
          <p:cNvSpPr>
            <a:spLocks noGrp="1"/>
          </p:cNvSpPr>
          <p:nvPr>
            <p:ph sz="quarter" idx="12"/>
          </p:nvPr>
        </p:nvSpPr>
        <p:spPr>
          <a:xfrm>
            <a:off x="6096001" y="0"/>
            <a:ext cx="6095998" cy="6858000"/>
          </a:xfrm>
        </p:spPr>
        <p:txBody>
          <a:bodyPr/>
          <a:lstStyle>
            <a:lvl1pPr marL="0" indent="0">
              <a:buFont typeface="Arial" panose="020B0604020202020204" pitchFamily="34" charset="0"/>
              <a:buNone/>
              <a:defRPr/>
            </a:lvl1pPr>
          </a:lstStyle>
          <a:p>
            <a:pPr lvl="0"/>
            <a:r>
              <a:rPr lang="en-US"/>
              <a:t>Click to edit Master text styles</a:t>
            </a:r>
          </a:p>
        </p:txBody>
      </p:sp>
      <p:sp>
        <p:nvSpPr>
          <p:cNvPr id="8" name="Rectangle 7"/>
          <p:cNvSpPr/>
          <p:nvPr/>
        </p:nvSpPr>
        <p:spPr>
          <a:xfrm>
            <a:off x="973392" y="0"/>
            <a:ext cx="3384161" cy="1333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10100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73392" y="536576"/>
            <a:ext cx="10001526" cy="587375"/>
          </a:xfrm>
          <a:prstGeom prst="rect">
            <a:avLst/>
          </a:prstGeom>
        </p:spPr>
        <p:txBody>
          <a:bodyPr vert="horz" lIns="0" tIns="45724" rIns="0" bIns="45724" rtlCol="0" anchor="t" anchorCtr="0">
            <a:noAutofit/>
          </a:bodyPr>
          <a:lstStyle/>
          <a:p>
            <a:r>
              <a:rPr lang="en-US" dirty="0"/>
              <a:t>CLICK TO EDIT TITLE STYLE</a:t>
            </a:r>
          </a:p>
        </p:txBody>
      </p:sp>
      <p:sp>
        <p:nvSpPr>
          <p:cNvPr id="3" name="Text Placeholder 2"/>
          <p:cNvSpPr>
            <a:spLocks noGrp="1"/>
          </p:cNvSpPr>
          <p:nvPr>
            <p:ph type="body" idx="1"/>
          </p:nvPr>
        </p:nvSpPr>
        <p:spPr>
          <a:xfrm>
            <a:off x="973392" y="1597025"/>
            <a:ext cx="10001526" cy="4389120"/>
          </a:xfrm>
          <a:prstGeom prst="rect">
            <a:avLst/>
          </a:prstGeom>
        </p:spPr>
        <p:txBody>
          <a:bodyPr vert="horz" lIns="0" tIns="0" rIns="0" bIns="45724"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314177" y="6528816"/>
            <a:ext cx="877824" cy="109728"/>
          </a:xfrm>
          <a:prstGeom prst="rect">
            <a:avLst/>
          </a:prstGeom>
        </p:spPr>
        <p:txBody>
          <a:bodyPr vert="horz" lIns="91448" tIns="0" rIns="91448" bIns="0" rtlCol="0" anchor="ctr"/>
          <a:lstStyle>
            <a:lvl1pPr algn="r">
              <a:defRPr sz="700">
                <a:solidFill>
                  <a:schemeClr val="tx1">
                    <a:lumMod val="50000"/>
                    <a:lumOff val="50000"/>
                  </a:schemeClr>
                </a:solidFill>
              </a:defRPr>
            </a:lvl1pPr>
          </a:lstStyle>
          <a:p>
            <a:fld id="{FDD0A168-54B4-4C81-B7BA-500D6C27601B}" type="datetimeFigureOut">
              <a:rPr lang="en-US" smtClean="0"/>
              <a:t>6/17/2020</a:t>
            </a:fld>
            <a:endParaRPr lang="en-US"/>
          </a:p>
        </p:txBody>
      </p:sp>
      <p:sp>
        <p:nvSpPr>
          <p:cNvPr id="5" name="Footer Placeholder 4"/>
          <p:cNvSpPr>
            <a:spLocks noGrp="1"/>
          </p:cNvSpPr>
          <p:nvPr>
            <p:ph type="ftr" sz="quarter" idx="3"/>
          </p:nvPr>
        </p:nvSpPr>
        <p:spPr>
          <a:xfrm>
            <a:off x="2235201" y="6135688"/>
            <a:ext cx="8737600" cy="365760"/>
          </a:xfrm>
          <a:prstGeom prst="rect">
            <a:avLst/>
          </a:prstGeom>
        </p:spPr>
        <p:txBody>
          <a:bodyPr vert="horz" lIns="0" tIns="45724" rIns="0" bIns="0" rtlCol="0" anchor="t" anchorCtr="0"/>
          <a:lstStyle>
            <a:lvl1pPr algn="r">
              <a:lnSpc>
                <a:spcPct val="90000"/>
              </a:lnSpc>
              <a:defRPr sz="1200">
                <a:solidFill>
                  <a:schemeClr val="tx1">
                    <a:lumMod val="50000"/>
                    <a:lumOff val="50000"/>
                  </a:schemeClr>
                </a:solidFill>
              </a:defRPr>
            </a:lvl1pPr>
          </a:lstStyle>
          <a:p>
            <a:endParaRPr lang="en-US"/>
          </a:p>
        </p:txBody>
      </p:sp>
      <p:sp>
        <p:nvSpPr>
          <p:cNvPr id="7" name="TextBox 6"/>
          <p:cNvSpPr txBox="1"/>
          <p:nvPr/>
        </p:nvSpPr>
        <p:spPr>
          <a:xfrm>
            <a:off x="9347201" y="6657948"/>
            <a:ext cx="2844800" cy="200055"/>
          </a:xfrm>
          <a:prstGeom prst="rect">
            <a:avLst/>
          </a:prstGeom>
        </p:spPr>
        <p:txBody>
          <a:bodyPr vert="horz" lIns="91448" tIns="45724" rIns="91448" bIns="45724" rtlCol="0" anchor="ctr">
            <a:noAutofit/>
          </a:bodyPr>
          <a:lstStyle>
            <a:defPPr>
              <a:defRPr lang="en-US"/>
            </a:defPPr>
            <a:lvl1pPr algn="r">
              <a:defRPr sz="1200">
                <a:solidFill>
                  <a:schemeClr val="tx1">
                    <a:tint val="75000"/>
                  </a:schemeClr>
                </a:solidFill>
              </a:defRPr>
            </a:lvl1pPr>
          </a:lstStyle>
          <a:p>
            <a:pPr lvl="0"/>
            <a:r>
              <a:rPr lang="en-US" sz="700" dirty="0">
                <a:solidFill>
                  <a:schemeClr val="tx1">
                    <a:lumMod val="50000"/>
                    <a:lumOff val="50000"/>
                  </a:schemeClr>
                </a:solidFill>
              </a:rPr>
              <a:t>©2020 MFMER  |  slide-</a:t>
            </a:r>
            <a:fld id="{D445C29B-035B-48ED-941F-A66A11A8A322}" type="slidenum">
              <a:rPr lang="en-US" sz="700" smtClean="0">
                <a:solidFill>
                  <a:schemeClr val="tx1">
                    <a:lumMod val="50000"/>
                    <a:lumOff val="50000"/>
                  </a:schemeClr>
                </a:solidFill>
              </a:rPr>
              <a:pPr lvl="0"/>
              <a:t>‹#›</a:t>
            </a:fld>
            <a:endParaRPr lang="en-US" sz="700" dirty="0">
              <a:solidFill>
                <a:schemeClr val="tx1">
                  <a:lumMod val="50000"/>
                  <a:lumOff val="50000"/>
                </a:schemeClr>
              </a:solidFill>
            </a:endParaRPr>
          </a:p>
        </p:txBody>
      </p:sp>
    </p:spTree>
    <p:extLst>
      <p:ext uri="{BB962C8B-B14F-4D97-AF65-F5344CB8AC3E}">
        <p14:creationId xmlns:p14="http://schemas.microsoft.com/office/powerpoint/2010/main" val="127908164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84" rtl="0" eaLnBrk="1" latinLnBrk="0" hangingPunct="1">
        <a:lnSpc>
          <a:spcPct val="90000"/>
        </a:lnSpc>
        <a:spcBef>
          <a:spcPct val="0"/>
        </a:spcBef>
        <a:buNone/>
        <a:defRPr sz="3200" b="1" kern="1200">
          <a:solidFill>
            <a:schemeClr val="tx1"/>
          </a:solidFill>
          <a:latin typeface="+mj-lt"/>
          <a:ea typeface="+mj-ea"/>
          <a:cs typeface="+mj-cs"/>
        </a:defRPr>
      </a:lvl1pPr>
    </p:titleStyle>
    <p:bodyStyle>
      <a:lvl1pPr marL="171450" indent="-171450" algn="l" defTabSz="914484" rtl="0" eaLnBrk="1" latinLnBrk="0" hangingPunct="1">
        <a:lnSpc>
          <a:spcPct val="90000"/>
        </a:lnSpc>
        <a:spcBef>
          <a:spcPts val="1500"/>
        </a:spcBef>
        <a:buClr>
          <a:schemeClr val="accent1"/>
        </a:buClr>
        <a:buFont typeface="Arial" pitchFamily="34" charset="0"/>
        <a:buChar char="•"/>
        <a:defRPr sz="1800" kern="1200">
          <a:solidFill>
            <a:schemeClr val="tx1"/>
          </a:solidFill>
          <a:latin typeface="+mn-lt"/>
          <a:ea typeface="+mn-ea"/>
          <a:cs typeface="+mn-cs"/>
        </a:defRPr>
      </a:lvl1pPr>
      <a:lvl2pPr marL="628650" indent="-171450" algn="l" defTabSz="914484" rtl="0" eaLnBrk="1" latinLnBrk="0" hangingPunct="1">
        <a:lnSpc>
          <a:spcPct val="90000"/>
        </a:lnSpc>
        <a:spcBef>
          <a:spcPts val="600"/>
        </a:spcBef>
        <a:buClr>
          <a:schemeClr val="tx1">
            <a:lumMod val="50000"/>
            <a:lumOff val="50000"/>
          </a:schemeClr>
        </a:buClr>
        <a:buFont typeface="Arial" pitchFamily="34" charset="0"/>
        <a:buChar char="•"/>
        <a:defRPr sz="1800" kern="1200">
          <a:solidFill>
            <a:schemeClr val="tx1"/>
          </a:solidFill>
          <a:latin typeface="+mn-lt"/>
          <a:ea typeface="+mn-ea"/>
          <a:cs typeface="+mn-cs"/>
        </a:defRPr>
      </a:lvl2pPr>
      <a:lvl3pPr marL="1085850" indent="-171450" algn="l" defTabSz="914484" rtl="0" eaLnBrk="1" latinLnBrk="0" hangingPunct="1">
        <a:lnSpc>
          <a:spcPct val="90000"/>
        </a:lnSpc>
        <a:spcBef>
          <a:spcPts val="600"/>
        </a:spcBef>
        <a:buClr>
          <a:schemeClr val="tx1">
            <a:lumMod val="50000"/>
            <a:lumOff val="50000"/>
          </a:schemeClr>
        </a:buClr>
        <a:buFont typeface="Arial" pitchFamily="34" charset="0"/>
        <a:buChar char="•"/>
        <a:defRPr sz="1800" kern="1200">
          <a:solidFill>
            <a:schemeClr val="tx1"/>
          </a:solidFill>
          <a:latin typeface="+mn-lt"/>
          <a:ea typeface="+mn-ea"/>
          <a:cs typeface="+mn-cs"/>
        </a:defRPr>
      </a:lvl3pPr>
      <a:lvl4pPr marL="1543050" indent="-171450" algn="l" defTabSz="914484" rtl="0" eaLnBrk="1" latinLnBrk="0" hangingPunct="1">
        <a:lnSpc>
          <a:spcPct val="90000"/>
        </a:lnSpc>
        <a:spcBef>
          <a:spcPts val="600"/>
        </a:spcBef>
        <a:buClr>
          <a:schemeClr val="tx1">
            <a:lumMod val="50000"/>
            <a:lumOff val="50000"/>
          </a:schemeClr>
        </a:buClr>
        <a:buFont typeface="Arial" pitchFamily="34" charset="0"/>
        <a:buChar char="•"/>
        <a:defRPr sz="1800" kern="1200">
          <a:solidFill>
            <a:schemeClr val="tx1"/>
          </a:solidFill>
          <a:latin typeface="+mn-lt"/>
          <a:ea typeface="+mn-ea"/>
          <a:cs typeface="+mn-cs"/>
        </a:defRPr>
      </a:lvl4pPr>
      <a:lvl5pPr marL="2000250" indent="-171450" algn="l" defTabSz="914484" rtl="0" eaLnBrk="1" latinLnBrk="0" hangingPunct="1">
        <a:lnSpc>
          <a:spcPct val="90000"/>
        </a:lnSpc>
        <a:spcBef>
          <a:spcPts val="600"/>
        </a:spcBef>
        <a:buClr>
          <a:schemeClr val="tx1">
            <a:lumMod val="50000"/>
            <a:lumOff val="50000"/>
          </a:schemeClr>
        </a:buClr>
        <a:buFont typeface="Arial" pitchFamily="34" charset="0"/>
        <a:buChar char="•"/>
        <a:defRPr sz="1800" kern="1200">
          <a:solidFill>
            <a:schemeClr val="tx1"/>
          </a:solidFill>
          <a:latin typeface="+mn-lt"/>
          <a:ea typeface="+mn-ea"/>
          <a:cs typeface="+mn-cs"/>
        </a:defRPr>
      </a:lvl5pPr>
      <a:lvl6pPr marL="2514830" indent="-228621" algn="l" defTabSz="914484"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2072" indent="-228621" algn="l" defTabSz="914484"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314" indent="-228621" algn="l" defTabSz="914484"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556" indent="-228621" algn="l" defTabSz="914484"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84" rtl="0" eaLnBrk="1" latinLnBrk="0" hangingPunct="1">
        <a:defRPr sz="1900" kern="1200">
          <a:solidFill>
            <a:schemeClr val="tx1"/>
          </a:solidFill>
          <a:latin typeface="+mn-lt"/>
          <a:ea typeface="+mn-ea"/>
          <a:cs typeface="+mn-cs"/>
        </a:defRPr>
      </a:lvl1pPr>
      <a:lvl2pPr marL="457241" algn="l" defTabSz="914484" rtl="0" eaLnBrk="1" latinLnBrk="0" hangingPunct="1">
        <a:defRPr sz="1900" kern="1200">
          <a:solidFill>
            <a:schemeClr val="tx1"/>
          </a:solidFill>
          <a:latin typeface="+mn-lt"/>
          <a:ea typeface="+mn-ea"/>
          <a:cs typeface="+mn-cs"/>
        </a:defRPr>
      </a:lvl2pPr>
      <a:lvl3pPr marL="914484" algn="l" defTabSz="914484" rtl="0" eaLnBrk="1" latinLnBrk="0" hangingPunct="1">
        <a:defRPr sz="1900" kern="1200">
          <a:solidFill>
            <a:schemeClr val="tx1"/>
          </a:solidFill>
          <a:latin typeface="+mn-lt"/>
          <a:ea typeface="+mn-ea"/>
          <a:cs typeface="+mn-cs"/>
        </a:defRPr>
      </a:lvl3pPr>
      <a:lvl4pPr marL="1371725" algn="l" defTabSz="914484" rtl="0" eaLnBrk="1" latinLnBrk="0" hangingPunct="1">
        <a:defRPr sz="1900" kern="1200">
          <a:solidFill>
            <a:schemeClr val="tx1"/>
          </a:solidFill>
          <a:latin typeface="+mn-lt"/>
          <a:ea typeface="+mn-ea"/>
          <a:cs typeface="+mn-cs"/>
        </a:defRPr>
      </a:lvl4pPr>
      <a:lvl5pPr marL="1828968" algn="l" defTabSz="914484" rtl="0" eaLnBrk="1" latinLnBrk="0" hangingPunct="1">
        <a:defRPr sz="1900" kern="1200">
          <a:solidFill>
            <a:schemeClr val="tx1"/>
          </a:solidFill>
          <a:latin typeface="+mn-lt"/>
          <a:ea typeface="+mn-ea"/>
          <a:cs typeface="+mn-cs"/>
        </a:defRPr>
      </a:lvl5pPr>
      <a:lvl6pPr marL="2286209" algn="l" defTabSz="914484" rtl="0" eaLnBrk="1" latinLnBrk="0" hangingPunct="1">
        <a:defRPr sz="1900" kern="1200">
          <a:solidFill>
            <a:schemeClr val="tx1"/>
          </a:solidFill>
          <a:latin typeface="+mn-lt"/>
          <a:ea typeface="+mn-ea"/>
          <a:cs typeface="+mn-cs"/>
        </a:defRPr>
      </a:lvl6pPr>
      <a:lvl7pPr marL="2743452" algn="l" defTabSz="914484" rtl="0" eaLnBrk="1" latinLnBrk="0" hangingPunct="1">
        <a:defRPr sz="1900" kern="1200">
          <a:solidFill>
            <a:schemeClr val="tx1"/>
          </a:solidFill>
          <a:latin typeface="+mn-lt"/>
          <a:ea typeface="+mn-ea"/>
          <a:cs typeface="+mn-cs"/>
        </a:defRPr>
      </a:lvl7pPr>
      <a:lvl8pPr marL="3200693" algn="l" defTabSz="914484" rtl="0" eaLnBrk="1" latinLnBrk="0" hangingPunct="1">
        <a:defRPr sz="1900" kern="1200">
          <a:solidFill>
            <a:schemeClr val="tx1"/>
          </a:solidFill>
          <a:latin typeface="+mn-lt"/>
          <a:ea typeface="+mn-ea"/>
          <a:cs typeface="+mn-cs"/>
        </a:defRPr>
      </a:lvl8pPr>
      <a:lvl9pPr marL="3657936" algn="l" defTabSz="91448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Treating Kids with Depression </a:t>
            </a:r>
            <a:r>
              <a:rPr lang="en-US"/>
              <a:t>and Anxiety</a:t>
            </a:r>
            <a:r>
              <a:rPr lang="en-US" dirty="0"/>
              <a:t>:</a:t>
            </a:r>
            <a:br>
              <a:rPr lang="en-US" dirty="0"/>
            </a:br>
            <a:r>
              <a:rPr lang="en-US" dirty="0"/>
              <a:t>A Practical Guide</a:t>
            </a:r>
          </a:p>
        </p:txBody>
      </p:sp>
      <p:sp>
        <p:nvSpPr>
          <p:cNvPr id="3" name="Subtitle 2"/>
          <p:cNvSpPr>
            <a:spLocks noGrp="1"/>
          </p:cNvSpPr>
          <p:nvPr>
            <p:ph type="subTitle" idx="1"/>
          </p:nvPr>
        </p:nvSpPr>
        <p:spPr/>
        <p:txBody>
          <a:bodyPr/>
          <a:lstStyle/>
          <a:p>
            <a:r>
              <a:rPr lang="en-US" dirty="0" err="1"/>
              <a:t>Kriti</a:t>
            </a:r>
            <a:r>
              <a:rPr lang="en-US" dirty="0"/>
              <a:t> Gandhi, MD</a:t>
            </a:r>
          </a:p>
          <a:p>
            <a:r>
              <a:rPr lang="en-US" dirty="0"/>
              <a:t>Mayo Clinic Child and Adolescent </a:t>
            </a:r>
            <a:r>
              <a:rPr lang="en-US"/>
              <a:t>Psychiatry Fellow</a:t>
            </a:r>
            <a:endParaRPr lang="en-US" dirty="0"/>
          </a:p>
          <a:p>
            <a:r>
              <a:rPr lang="en-US" dirty="0"/>
              <a:t>06/18/2020</a:t>
            </a:r>
          </a:p>
        </p:txBody>
      </p:sp>
    </p:spTree>
    <p:extLst>
      <p:ext uri="{BB962C8B-B14F-4D97-AF65-F5344CB8AC3E}">
        <p14:creationId xmlns:p14="http://schemas.microsoft.com/office/powerpoint/2010/main" val="3053943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treatments</a:t>
            </a:r>
          </a:p>
        </p:txBody>
      </p:sp>
      <p:sp>
        <p:nvSpPr>
          <p:cNvPr id="3" name="Content Placeholder 2"/>
          <p:cNvSpPr>
            <a:spLocks noGrp="1"/>
          </p:cNvSpPr>
          <p:nvPr>
            <p:ph idx="1"/>
          </p:nvPr>
        </p:nvSpPr>
        <p:spPr/>
        <p:txBody>
          <a:bodyPr/>
          <a:lstStyle/>
          <a:p>
            <a:r>
              <a:rPr lang="en-US" dirty="0"/>
              <a:t>Transcranial Magnetic Stimulation</a:t>
            </a:r>
          </a:p>
          <a:p>
            <a:pPr lvl="1"/>
            <a:r>
              <a:rPr lang="en-US" dirty="0"/>
              <a:t>Electromagnetic pulse in the frontal cortex</a:t>
            </a:r>
          </a:p>
          <a:p>
            <a:pPr lvl="1"/>
            <a:r>
              <a:rPr lang="en-US" dirty="0"/>
              <a:t>Daily, about 40 minutes long, for about 6 weeks</a:t>
            </a:r>
          </a:p>
          <a:p>
            <a:pPr lvl="1"/>
            <a:r>
              <a:rPr lang="en-US" dirty="0"/>
              <a:t>Not FDA-approved for children/adolescents</a:t>
            </a:r>
          </a:p>
          <a:p>
            <a:pPr lvl="1"/>
            <a:r>
              <a:rPr lang="en-US" dirty="0"/>
              <a:t>Trials ongoing</a:t>
            </a:r>
          </a:p>
          <a:p>
            <a:r>
              <a:rPr lang="en-US" dirty="0"/>
              <a:t>Diet and exercise</a:t>
            </a:r>
          </a:p>
          <a:p>
            <a:pPr lvl="1"/>
            <a:r>
              <a:rPr lang="en-US" dirty="0"/>
              <a:t>Evidence is mixed and studies heterogeneous</a:t>
            </a:r>
          </a:p>
          <a:p>
            <a:pPr lvl="1"/>
            <a:r>
              <a:rPr lang="en-US" dirty="0"/>
              <a:t>Exercise: Small positive effect in depressed adolescents</a:t>
            </a:r>
          </a:p>
          <a:p>
            <a:pPr lvl="1"/>
            <a:r>
              <a:rPr lang="en-US" dirty="0"/>
              <a:t>Diet: Association between better diet and better mental health, but small effect sizes</a:t>
            </a:r>
          </a:p>
          <a:p>
            <a:r>
              <a:rPr lang="en-US" dirty="0"/>
              <a:t>Different levels of behavioral health treatment</a:t>
            </a:r>
          </a:p>
          <a:p>
            <a:pPr lvl="1"/>
            <a:r>
              <a:rPr lang="en-US" dirty="0"/>
              <a:t>Intensive outpatient</a:t>
            </a:r>
          </a:p>
          <a:p>
            <a:pPr lvl="1"/>
            <a:r>
              <a:rPr lang="en-US" dirty="0"/>
              <a:t>Partial hospitalization</a:t>
            </a:r>
          </a:p>
          <a:p>
            <a:endParaRPr lang="en-US" dirty="0"/>
          </a:p>
        </p:txBody>
      </p:sp>
    </p:spTree>
    <p:extLst>
      <p:ext uri="{BB962C8B-B14F-4D97-AF65-F5344CB8AC3E}">
        <p14:creationId xmlns:p14="http://schemas.microsoft.com/office/powerpoint/2010/main" val="3320919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Useful resources</a:t>
            </a:r>
          </a:p>
        </p:txBody>
      </p:sp>
      <p:sp>
        <p:nvSpPr>
          <p:cNvPr id="3" name="Content Placeholder 2"/>
          <p:cNvSpPr>
            <a:spLocks noGrp="1"/>
          </p:cNvSpPr>
          <p:nvPr>
            <p:ph idx="1"/>
          </p:nvPr>
        </p:nvSpPr>
        <p:spPr/>
        <p:txBody>
          <a:bodyPr/>
          <a:lstStyle/>
          <a:p>
            <a:r>
              <a:rPr lang="en-US" dirty="0"/>
              <a:t>Childmind.org</a:t>
            </a:r>
          </a:p>
          <a:p>
            <a:r>
              <a:rPr lang="en-US" dirty="0"/>
              <a:t>AACAP Depression Resource Center (</a:t>
            </a:r>
            <a:r>
              <a:rPr lang="en-US" dirty="0">
                <a:hlinkClick r:id="rId2"/>
              </a:rPr>
              <a:t>https://www.aacap.org/AACAP/Families_and_Youth/Resource_Centers/Depression_Resource_Center/Home.aspx</a:t>
            </a:r>
            <a:r>
              <a:rPr lang="en-US" dirty="0"/>
              <a:t>)</a:t>
            </a:r>
          </a:p>
          <a:p>
            <a:r>
              <a:rPr lang="en-US" dirty="0"/>
              <a:t>AACAP Facts for Families (</a:t>
            </a:r>
            <a:r>
              <a:rPr lang="en-US" dirty="0">
                <a:hlinkClick r:id="rId2"/>
              </a:rPr>
              <a:t>https://www.aacap.org/AACAP/Families_and_Youth/Facts_for_Families/Layout/FFF_Guide-01.aspx</a:t>
            </a:r>
            <a:r>
              <a:rPr lang="en-US" dirty="0"/>
              <a:t>)</a:t>
            </a:r>
          </a:p>
          <a:p>
            <a:r>
              <a:rPr lang="en-US" dirty="0"/>
              <a:t>NAMI (</a:t>
            </a:r>
            <a:r>
              <a:rPr lang="en-US" dirty="0">
                <a:hlinkClick r:id="rId2"/>
              </a:rPr>
              <a:t>https://www.nami.org/Your-Journey/Teens-Young-Adults</a:t>
            </a:r>
            <a:r>
              <a:rPr lang="en-US" dirty="0"/>
              <a:t>)</a:t>
            </a:r>
          </a:p>
          <a:p>
            <a:r>
              <a:rPr lang="en-US" dirty="0"/>
              <a:t>MN Fast Tracker (https://fasttrackermn.org/)</a:t>
            </a:r>
          </a:p>
          <a:p>
            <a:endParaRPr lang="en-US" dirty="0"/>
          </a:p>
        </p:txBody>
      </p:sp>
    </p:spTree>
    <p:extLst>
      <p:ext uri="{BB962C8B-B14F-4D97-AF65-F5344CB8AC3E}">
        <p14:creationId xmlns:p14="http://schemas.microsoft.com/office/powerpoint/2010/main" val="3716702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a:t>Questions?</a:t>
            </a:r>
          </a:p>
        </p:txBody>
      </p:sp>
    </p:spTree>
    <p:extLst>
      <p:ext uri="{BB962C8B-B14F-4D97-AF65-F5344CB8AC3E}">
        <p14:creationId xmlns:p14="http://schemas.microsoft.com/office/powerpoint/2010/main" val="2695539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Diagnosing depression and anxiety</a:t>
            </a:r>
          </a:p>
        </p:txBody>
      </p:sp>
      <p:sp>
        <p:nvSpPr>
          <p:cNvPr id="4" name="Text Placeholder 3"/>
          <p:cNvSpPr>
            <a:spLocks noGrp="1"/>
          </p:cNvSpPr>
          <p:nvPr>
            <p:ph type="body" idx="1"/>
          </p:nvPr>
        </p:nvSpPr>
        <p:spPr/>
        <p:txBody>
          <a:bodyPr/>
          <a:lstStyle/>
          <a:p>
            <a:r>
              <a:rPr lang="en-US" dirty="0"/>
              <a:t>Depression</a:t>
            </a:r>
          </a:p>
        </p:txBody>
      </p:sp>
      <p:sp>
        <p:nvSpPr>
          <p:cNvPr id="3" name="Content Placeholder 2"/>
          <p:cNvSpPr>
            <a:spLocks noGrp="1"/>
          </p:cNvSpPr>
          <p:nvPr>
            <p:ph sz="half" idx="2"/>
          </p:nvPr>
        </p:nvSpPr>
        <p:spPr/>
        <p:txBody>
          <a:bodyPr>
            <a:normAutofit fontScale="92500" lnSpcReduction="20000"/>
          </a:bodyPr>
          <a:lstStyle/>
          <a:p>
            <a:r>
              <a:rPr lang="en-US" dirty="0"/>
              <a:t>Symptoms:</a:t>
            </a:r>
          </a:p>
          <a:p>
            <a:pPr lvl="1"/>
            <a:r>
              <a:rPr lang="en-US" dirty="0"/>
              <a:t>Fatigue, develop </a:t>
            </a:r>
            <a:r>
              <a:rPr lang="en-US" dirty="0" err="1"/>
              <a:t>hypersomnolence</a:t>
            </a:r>
            <a:r>
              <a:rPr lang="en-US" dirty="0"/>
              <a:t> or insomnia</a:t>
            </a:r>
          </a:p>
          <a:p>
            <a:pPr lvl="1"/>
            <a:r>
              <a:rPr lang="en-US" dirty="0"/>
              <a:t>Spend less time with friends or </a:t>
            </a:r>
            <a:r>
              <a:rPr lang="en-US" dirty="0" err="1"/>
              <a:t>extracurriculars</a:t>
            </a:r>
            <a:endParaRPr lang="en-US" dirty="0"/>
          </a:p>
          <a:p>
            <a:pPr lvl="1"/>
            <a:r>
              <a:rPr lang="en-US" dirty="0"/>
              <a:t>Less enjoyment out of things, care less about things</a:t>
            </a:r>
          </a:p>
          <a:p>
            <a:pPr lvl="1"/>
            <a:r>
              <a:rPr lang="en-US" dirty="0"/>
              <a:t>Sad, depressed, tearful, irritable</a:t>
            </a:r>
          </a:p>
          <a:p>
            <a:pPr lvl="1"/>
            <a:r>
              <a:rPr lang="en-US" dirty="0"/>
              <a:t>Feel worthless, guilt/self-blame</a:t>
            </a:r>
          </a:p>
          <a:p>
            <a:pPr lvl="1"/>
            <a:r>
              <a:rPr lang="en-US" dirty="0"/>
              <a:t>Concentration difficulty</a:t>
            </a:r>
          </a:p>
          <a:p>
            <a:pPr lvl="1"/>
            <a:r>
              <a:rPr lang="en-US" dirty="0"/>
              <a:t>Weight/appetite change</a:t>
            </a:r>
          </a:p>
          <a:p>
            <a:pPr lvl="1"/>
            <a:r>
              <a:rPr lang="en-US" dirty="0"/>
              <a:t>More restless or slowed down than usual</a:t>
            </a:r>
          </a:p>
          <a:p>
            <a:pPr lvl="1"/>
            <a:r>
              <a:rPr lang="en-US" b="1" dirty="0"/>
              <a:t>Physical complaints (headaches, stomachaches)</a:t>
            </a:r>
          </a:p>
          <a:p>
            <a:pPr lvl="1"/>
            <a:r>
              <a:rPr lang="en-US" dirty="0"/>
              <a:t>Suicidal ideation</a:t>
            </a:r>
          </a:p>
          <a:p>
            <a:pPr lvl="1"/>
            <a:endParaRPr lang="en-US" dirty="0"/>
          </a:p>
        </p:txBody>
      </p:sp>
      <p:sp>
        <p:nvSpPr>
          <p:cNvPr id="5" name="Text Placeholder 4"/>
          <p:cNvSpPr>
            <a:spLocks noGrp="1"/>
          </p:cNvSpPr>
          <p:nvPr>
            <p:ph type="body" sz="quarter" idx="3"/>
          </p:nvPr>
        </p:nvSpPr>
        <p:spPr/>
        <p:txBody>
          <a:bodyPr/>
          <a:lstStyle/>
          <a:p>
            <a:r>
              <a:rPr lang="en-US" dirty="0"/>
              <a:t>Anxiety disorders</a:t>
            </a:r>
          </a:p>
        </p:txBody>
      </p:sp>
      <p:sp>
        <p:nvSpPr>
          <p:cNvPr id="6" name="Content Placeholder 5"/>
          <p:cNvSpPr>
            <a:spLocks noGrp="1"/>
          </p:cNvSpPr>
          <p:nvPr>
            <p:ph sz="quarter" idx="4"/>
          </p:nvPr>
        </p:nvSpPr>
        <p:spPr/>
        <p:txBody>
          <a:bodyPr/>
          <a:lstStyle/>
          <a:p>
            <a:r>
              <a:rPr lang="en-US" dirty="0"/>
              <a:t>Constant worries or concerns, especially about family</a:t>
            </a:r>
          </a:p>
          <a:p>
            <a:r>
              <a:rPr lang="en-US" dirty="0"/>
              <a:t>Panicky feeling, physical complaints</a:t>
            </a:r>
          </a:p>
          <a:p>
            <a:r>
              <a:rPr lang="en-US" dirty="0"/>
              <a:t>Overly clingy</a:t>
            </a:r>
          </a:p>
          <a:p>
            <a:r>
              <a:rPr lang="en-US" dirty="0"/>
              <a:t>Fear of embarrassment, fear of mistakes</a:t>
            </a:r>
          </a:p>
          <a:p>
            <a:r>
              <a:rPr lang="en-US" dirty="0"/>
              <a:t>Avoiding fearful items (</a:t>
            </a:r>
            <a:r>
              <a:rPr lang="en-US" b="1" dirty="0"/>
              <a:t>needles</a:t>
            </a:r>
            <a:r>
              <a:rPr lang="en-US" dirty="0"/>
              <a:t>)</a:t>
            </a:r>
          </a:p>
          <a:p>
            <a:r>
              <a:rPr lang="en-US" dirty="0"/>
              <a:t>Avoiding social interactions</a:t>
            </a:r>
          </a:p>
          <a:p>
            <a:r>
              <a:rPr lang="en-US" dirty="0"/>
              <a:t>Insomnia, nightmares</a:t>
            </a:r>
          </a:p>
          <a:p>
            <a:r>
              <a:rPr lang="en-US" dirty="0"/>
              <a:t>Refuse to go to school</a:t>
            </a:r>
          </a:p>
          <a:p>
            <a:endParaRPr lang="en-US" dirty="0"/>
          </a:p>
          <a:p>
            <a:endParaRPr lang="en-US" dirty="0"/>
          </a:p>
        </p:txBody>
      </p:sp>
      <p:sp>
        <p:nvSpPr>
          <p:cNvPr id="7" name="TextBox 6"/>
          <p:cNvSpPr txBox="1"/>
          <p:nvPr/>
        </p:nvSpPr>
        <p:spPr>
          <a:xfrm>
            <a:off x="968984" y="1330881"/>
            <a:ext cx="10432806" cy="369332"/>
          </a:xfrm>
          <a:prstGeom prst="rect">
            <a:avLst/>
          </a:prstGeom>
          <a:noFill/>
        </p:spPr>
        <p:txBody>
          <a:bodyPr wrap="square" rtlCol="0">
            <a:spAutoFit/>
          </a:bodyPr>
          <a:lstStyle/>
          <a:p>
            <a:r>
              <a:rPr lang="en-US" dirty="0"/>
              <a:t>Parent report is useful! Kids not always cognizant of symptoms.</a:t>
            </a:r>
          </a:p>
        </p:txBody>
      </p:sp>
    </p:spTree>
    <p:extLst>
      <p:ext uri="{BB962C8B-B14F-4D97-AF65-F5344CB8AC3E}">
        <p14:creationId xmlns:p14="http://schemas.microsoft.com/office/powerpoint/2010/main" val="576629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Bird’s-Eye View</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969404787"/>
              </p:ext>
            </p:extLst>
          </p:nvPr>
        </p:nvGraphicFramePr>
        <p:xfrm>
          <a:off x="973138" y="1590675"/>
          <a:ext cx="10001250" cy="4389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05716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3 clinical pearls</a:t>
            </a:r>
          </a:p>
        </p:txBody>
      </p:sp>
      <p:sp>
        <p:nvSpPr>
          <p:cNvPr id="3" name="Content Placeholder 2"/>
          <p:cNvSpPr>
            <a:spLocks noGrp="1"/>
          </p:cNvSpPr>
          <p:nvPr>
            <p:ph idx="1"/>
          </p:nvPr>
        </p:nvSpPr>
        <p:spPr/>
        <p:txBody>
          <a:bodyPr/>
          <a:lstStyle/>
          <a:p>
            <a:r>
              <a:rPr lang="en-US" dirty="0"/>
              <a:t>Make sure you have the right diagnosis</a:t>
            </a:r>
          </a:p>
          <a:p>
            <a:pPr lvl="1"/>
            <a:r>
              <a:rPr lang="en-US" dirty="0"/>
              <a:t>Is this depression? Is this anxiety? Both? Something else? Drug use?</a:t>
            </a:r>
          </a:p>
          <a:p>
            <a:pPr lvl="1"/>
            <a:r>
              <a:rPr lang="en-US" dirty="0"/>
              <a:t>Rating scales can help monitor symptoms</a:t>
            </a:r>
          </a:p>
          <a:p>
            <a:r>
              <a:rPr lang="en-US" dirty="0"/>
              <a:t>Set the frame</a:t>
            </a:r>
          </a:p>
          <a:p>
            <a:pPr lvl="1"/>
            <a:r>
              <a:rPr lang="en-US" dirty="0"/>
              <a:t>Meds take 6 weeks to start working</a:t>
            </a:r>
          </a:p>
          <a:p>
            <a:pPr lvl="1"/>
            <a:r>
              <a:rPr lang="en-US" dirty="0"/>
              <a:t>Therapy is important too!</a:t>
            </a:r>
          </a:p>
          <a:p>
            <a:r>
              <a:rPr lang="en-US" dirty="0"/>
              <a:t>Maximize each medication before moving on</a:t>
            </a:r>
          </a:p>
          <a:p>
            <a:pPr lvl="1"/>
            <a:r>
              <a:rPr lang="en-US" dirty="0"/>
              <a:t>(As long as the medication is tolerated)</a:t>
            </a:r>
          </a:p>
        </p:txBody>
      </p:sp>
    </p:spTree>
    <p:extLst>
      <p:ext uri="{BB962C8B-B14F-4D97-AF65-F5344CB8AC3E}">
        <p14:creationId xmlns:p14="http://schemas.microsoft.com/office/powerpoint/2010/main" val="3252924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choose a medication?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8903599"/>
              </p:ext>
            </p:extLst>
          </p:nvPr>
        </p:nvGraphicFramePr>
        <p:xfrm>
          <a:off x="973138" y="1590675"/>
          <a:ext cx="10001250" cy="43894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36586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FDA-Approved Dosing</a:t>
            </a:r>
          </a:p>
        </p:txBody>
      </p:sp>
      <p:sp>
        <p:nvSpPr>
          <p:cNvPr id="3" name="Content Placeholder 2"/>
          <p:cNvSpPr>
            <a:spLocks noGrp="1"/>
          </p:cNvSpPr>
          <p:nvPr>
            <p:ph idx="1"/>
          </p:nvPr>
        </p:nvSpPr>
        <p:spPr/>
        <p:txBody>
          <a:bodyPr/>
          <a:lstStyle/>
          <a:p>
            <a:r>
              <a:rPr lang="en-US" dirty="0"/>
              <a:t>Fluoxetine: FDA approved 8-18yo</a:t>
            </a:r>
          </a:p>
          <a:p>
            <a:pPr lvl="1"/>
            <a:r>
              <a:rPr lang="en-US" dirty="0"/>
              <a:t>Start: 10mg</a:t>
            </a:r>
          </a:p>
          <a:p>
            <a:pPr lvl="1"/>
            <a:r>
              <a:rPr lang="en-US" dirty="0"/>
              <a:t>Aim for: 20-30 mg</a:t>
            </a:r>
          </a:p>
          <a:p>
            <a:pPr lvl="1"/>
            <a:r>
              <a:rPr lang="en-US" dirty="0"/>
              <a:t>Max: 60 mg</a:t>
            </a:r>
          </a:p>
          <a:p>
            <a:r>
              <a:rPr lang="en-US" dirty="0"/>
              <a:t>Escitalopram: FDA approved 12-17yo</a:t>
            </a:r>
          </a:p>
          <a:p>
            <a:pPr lvl="1"/>
            <a:r>
              <a:rPr lang="en-US" dirty="0"/>
              <a:t>Start: 5-10mg</a:t>
            </a:r>
          </a:p>
          <a:p>
            <a:pPr lvl="1"/>
            <a:r>
              <a:rPr lang="en-US" dirty="0"/>
              <a:t>Aim for: 10-20mg</a:t>
            </a:r>
          </a:p>
          <a:p>
            <a:pPr lvl="1"/>
            <a:r>
              <a:rPr lang="en-US" dirty="0"/>
              <a:t>Max: 20 mg</a:t>
            </a:r>
          </a:p>
          <a:p>
            <a:r>
              <a:rPr lang="en-US" dirty="0"/>
              <a:t>Duloxetine: FDA approved for GAD 7-17yo</a:t>
            </a:r>
          </a:p>
          <a:p>
            <a:pPr lvl="1"/>
            <a:r>
              <a:rPr lang="en-US" dirty="0"/>
              <a:t>Start: 20-30mg</a:t>
            </a:r>
          </a:p>
          <a:p>
            <a:pPr lvl="1"/>
            <a:r>
              <a:rPr lang="en-US" dirty="0"/>
              <a:t>Aim for: 60mg</a:t>
            </a:r>
          </a:p>
          <a:p>
            <a:pPr lvl="1"/>
            <a:r>
              <a:rPr lang="en-US" dirty="0"/>
              <a:t>Max: 120mg</a:t>
            </a:r>
          </a:p>
          <a:p>
            <a:endParaRPr lang="en-US" dirty="0"/>
          </a:p>
        </p:txBody>
      </p:sp>
    </p:spTree>
    <p:extLst>
      <p:ext uri="{BB962C8B-B14F-4D97-AF65-F5344CB8AC3E}">
        <p14:creationId xmlns:p14="http://schemas.microsoft.com/office/powerpoint/2010/main" val="8858631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When to consider SNRI</a:t>
            </a:r>
          </a:p>
        </p:txBody>
      </p:sp>
      <p:sp>
        <p:nvSpPr>
          <p:cNvPr id="3" name="Content Placeholder 2"/>
          <p:cNvSpPr>
            <a:spLocks noGrp="1"/>
          </p:cNvSpPr>
          <p:nvPr>
            <p:ph idx="1"/>
          </p:nvPr>
        </p:nvSpPr>
        <p:spPr/>
        <p:txBody>
          <a:bodyPr/>
          <a:lstStyle/>
          <a:p>
            <a:r>
              <a:rPr lang="en-US" dirty="0"/>
              <a:t>Failed 2 trials of SSRI</a:t>
            </a:r>
          </a:p>
          <a:p>
            <a:r>
              <a:rPr lang="en-US" dirty="0"/>
              <a:t>Comorbid generalized anxiety disorder</a:t>
            </a:r>
          </a:p>
          <a:p>
            <a:pPr lvl="1"/>
            <a:r>
              <a:rPr lang="en-US" dirty="0"/>
              <a:t>Duloxetine FDA-approved for GAD but not MDD</a:t>
            </a:r>
          </a:p>
          <a:p>
            <a:r>
              <a:rPr lang="en-US" dirty="0"/>
              <a:t>Be aware there are more side effects with SNRIs in adolescents</a:t>
            </a:r>
          </a:p>
          <a:p>
            <a:pPr lvl="1"/>
            <a:endParaRPr lang="en-US" dirty="0"/>
          </a:p>
          <a:p>
            <a:pPr lvl="1"/>
            <a:endParaRPr lang="en-US" dirty="0"/>
          </a:p>
        </p:txBody>
      </p:sp>
    </p:spTree>
    <p:extLst>
      <p:ext uri="{BB962C8B-B14F-4D97-AF65-F5344CB8AC3E}">
        <p14:creationId xmlns:p14="http://schemas.microsoft.com/office/powerpoint/2010/main" val="1712140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Watch out for…</a:t>
            </a:r>
          </a:p>
        </p:txBody>
      </p:sp>
      <p:sp>
        <p:nvSpPr>
          <p:cNvPr id="3" name="Content Placeholder 2"/>
          <p:cNvSpPr>
            <a:spLocks noGrp="1"/>
          </p:cNvSpPr>
          <p:nvPr>
            <p:ph idx="1"/>
          </p:nvPr>
        </p:nvSpPr>
        <p:spPr/>
        <p:txBody>
          <a:bodyPr>
            <a:normAutofit/>
          </a:bodyPr>
          <a:lstStyle/>
          <a:p>
            <a:r>
              <a:rPr lang="en-US" dirty="0"/>
              <a:t>Common side effects:</a:t>
            </a:r>
          </a:p>
          <a:p>
            <a:pPr lvl="1"/>
            <a:r>
              <a:rPr lang="en-US" dirty="0"/>
              <a:t>Headache</a:t>
            </a:r>
          </a:p>
          <a:p>
            <a:pPr lvl="1"/>
            <a:r>
              <a:rPr lang="en-US" dirty="0"/>
              <a:t>GI upset/nausea</a:t>
            </a:r>
          </a:p>
          <a:p>
            <a:pPr lvl="1"/>
            <a:r>
              <a:rPr lang="en-US" dirty="0"/>
              <a:t>Diarrhea</a:t>
            </a:r>
          </a:p>
          <a:p>
            <a:r>
              <a:rPr lang="en-US" dirty="0"/>
              <a:t>Rare, dangerous side effects:</a:t>
            </a:r>
          </a:p>
          <a:p>
            <a:pPr lvl="1"/>
            <a:r>
              <a:rPr lang="en-US" dirty="0"/>
              <a:t>Suicidal ideation</a:t>
            </a:r>
          </a:p>
          <a:p>
            <a:pPr lvl="1"/>
            <a:r>
              <a:rPr lang="en-US" dirty="0"/>
              <a:t>Serotonin syndrome</a:t>
            </a:r>
          </a:p>
          <a:p>
            <a:r>
              <a:rPr lang="en-US" dirty="0"/>
              <a:t>Common side effects often abate in 1-2 weeks</a:t>
            </a:r>
          </a:p>
          <a:p>
            <a:r>
              <a:rPr lang="en-US" dirty="0"/>
              <a:t>Side effects more common in adolescents than adults</a:t>
            </a:r>
          </a:p>
          <a:p>
            <a:r>
              <a:rPr lang="en-US" dirty="0"/>
              <a:t>With comorbid anxiety, lower doses are less effective</a:t>
            </a:r>
          </a:p>
          <a:p>
            <a:endParaRPr lang="en-US" dirty="0"/>
          </a:p>
        </p:txBody>
      </p:sp>
    </p:spTree>
    <p:extLst>
      <p:ext uri="{BB962C8B-B14F-4D97-AF65-F5344CB8AC3E}">
        <p14:creationId xmlns:p14="http://schemas.microsoft.com/office/powerpoint/2010/main" val="16985429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 (generally) not use</a:t>
            </a:r>
          </a:p>
        </p:txBody>
      </p:sp>
      <p:sp>
        <p:nvSpPr>
          <p:cNvPr id="3" name="Content Placeholder 2"/>
          <p:cNvSpPr>
            <a:spLocks noGrp="1"/>
          </p:cNvSpPr>
          <p:nvPr>
            <p:ph idx="1"/>
          </p:nvPr>
        </p:nvSpPr>
        <p:spPr/>
        <p:txBody>
          <a:bodyPr/>
          <a:lstStyle/>
          <a:p>
            <a:r>
              <a:rPr lang="en-US" dirty="0"/>
              <a:t>These may not work in adolescents:</a:t>
            </a:r>
          </a:p>
          <a:p>
            <a:pPr lvl="1"/>
            <a:r>
              <a:rPr lang="en-US" dirty="0"/>
              <a:t>Paroxetine</a:t>
            </a:r>
          </a:p>
          <a:p>
            <a:pPr lvl="1"/>
            <a:r>
              <a:rPr lang="en-US" dirty="0"/>
              <a:t>Bupropion</a:t>
            </a:r>
          </a:p>
          <a:p>
            <a:pPr lvl="1"/>
            <a:r>
              <a:rPr lang="en-US" dirty="0"/>
              <a:t>Mirtazapine</a:t>
            </a:r>
          </a:p>
          <a:p>
            <a:pPr lvl="1"/>
            <a:r>
              <a:rPr lang="en-US" dirty="0"/>
              <a:t>Tricyclic antidepressants</a:t>
            </a:r>
          </a:p>
          <a:p>
            <a:r>
              <a:rPr lang="en-US" dirty="0"/>
              <a:t>Limited evidence of efficacy, or high risk adverse side effects</a:t>
            </a:r>
          </a:p>
          <a:p>
            <a:r>
              <a:rPr lang="en-US" dirty="0"/>
              <a:t>If you’re thinking of using these, consider referral</a:t>
            </a:r>
          </a:p>
          <a:p>
            <a:pPr lvl="1"/>
            <a:endParaRPr lang="en-US" dirty="0"/>
          </a:p>
        </p:txBody>
      </p:sp>
    </p:spTree>
    <p:extLst>
      <p:ext uri="{BB962C8B-B14F-4D97-AF65-F5344CB8AC3E}">
        <p14:creationId xmlns:p14="http://schemas.microsoft.com/office/powerpoint/2010/main" val="1037869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2020_MC_White-4-23-2020">
  <a:themeElements>
    <a:clrScheme name="2020_MC_White">
      <a:dk1>
        <a:srgbClr val="FFFFFF"/>
      </a:dk1>
      <a:lt1>
        <a:srgbClr val="000000"/>
      </a:lt1>
      <a:dk2>
        <a:srgbClr val="D2D2D2"/>
      </a:dk2>
      <a:lt2>
        <a:srgbClr val="0057B8"/>
      </a:lt2>
      <a:accent1>
        <a:srgbClr val="009CDE"/>
      </a:accent1>
      <a:accent2>
        <a:srgbClr val="0057B8"/>
      </a:accent2>
      <a:accent3>
        <a:srgbClr val="00873E"/>
      </a:accent3>
      <a:accent4>
        <a:srgbClr val="8246AF"/>
      </a:accent4>
      <a:accent5>
        <a:srgbClr val="FE5000"/>
      </a:accent5>
      <a:accent6>
        <a:srgbClr val="FFC845"/>
      </a:accent6>
      <a:hlink>
        <a:srgbClr val="009CDE"/>
      </a:hlink>
      <a:folHlink>
        <a:srgbClr val="A8A8A8"/>
      </a:folHlink>
    </a:clrScheme>
    <a:fontScheme name="mc-white-widescreen">
      <a:majorFont>
        <a:latin typeface="Arial"/>
        <a:ea typeface=""/>
        <a:cs typeface=""/>
      </a:majorFont>
      <a:minorFont>
        <a:latin typeface="Arial"/>
        <a:ea typeface=""/>
        <a:cs typeface=""/>
      </a:minorFont>
    </a:fontScheme>
    <a:fmtScheme name="mc-white-widescree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Template>
  <TotalTime>488</TotalTime>
  <Words>1894</Words>
  <Application>Microsoft Office PowerPoint</Application>
  <PresentationFormat>Widescreen</PresentationFormat>
  <Paragraphs>161</Paragraphs>
  <Slides>12</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 Narrow</vt:lpstr>
      <vt:lpstr>Calibri</vt:lpstr>
      <vt:lpstr>2020_MC_White-4-23-2020</vt:lpstr>
      <vt:lpstr>Treating Kids with Depression and Anxiety: A Practical Guide</vt:lpstr>
      <vt:lpstr>Diagnosing depression and anxiety</vt:lpstr>
      <vt:lpstr>The Bird’s-Eye View</vt:lpstr>
      <vt:lpstr>Top 3 clinical pearls</vt:lpstr>
      <vt:lpstr>How to choose a medication?</vt:lpstr>
      <vt:lpstr>FDA-Approved Dosing</vt:lpstr>
      <vt:lpstr>When to consider SNRI</vt:lpstr>
      <vt:lpstr>Watch out for…</vt:lpstr>
      <vt:lpstr>What to (generally) not use</vt:lpstr>
      <vt:lpstr>Other treatments</vt:lpstr>
      <vt:lpstr>Useful resources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Treating Depression</dc:title>
  <dc:creator>K</dc:creator>
  <cp:lastModifiedBy>Katherine Cairns</cp:lastModifiedBy>
  <cp:revision>25</cp:revision>
  <dcterms:created xsi:type="dcterms:W3CDTF">2020-05-29T16:56:16Z</dcterms:created>
  <dcterms:modified xsi:type="dcterms:W3CDTF">2020-06-17T22:20:01Z</dcterms:modified>
</cp:coreProperties>
</file>